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7" r:id="rId8"/>
    <p:sldId id="263" r:id="rId9"/>
    <p:sldId id="262" r:id="rId10"/>
    <p:sldId id="264"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726F24A-A7E4-4D31-AA24-CEB6D70F03F1}" type="doc">
      <dgm:prSet loTypeId="urn:microsoft.com/office/officeart/2005/8/layout/hProcess9" loCatId="process" qsTypeId="urn:microsoft.com/office/officeart/2005/8/quickstyle/simple1" qsCatId="simple" csTypeId="urn:microsoft.com/office/officeart/2005/8/colors/accent0_1" csCatId="mainScheme"/>
      <dgm:spPr/>
      <dgm:t>
        <a:bodyPr/>
        <a:lstStyle/>
        <a:p>
          <a:endParaRPr lang="en-IN"/>
        </a:p>
      </dgm:t>
    </dgm:pt>
    <dgm:pt modelId="{A91146C6-ECFB-447E-AA44-054698DDC6C7}">
      <dgm:prSet/>
      <dgm:spPr/>
      <dgm:t>
        <a:bodyPr/>
        <a:lstStyle/>
        <a:p>
          <a:pPr rtl="0"/>
          <a:r>
            <a:rPr lang="en-US" b="1" i="0" dirty="0" smtClean="0"/>
            <a:t>Software Based:-</a:t>
          </a:r>
          <a:r>
            <a:rPr lang="en-US" b="0" i="0" dirty="0" smtClean="0"/>
            <a:t>Installed as applications or scripts on the system.</a:t>
          </a:r>
          <a:endParaRPr lang="en-IN" dirty="0"/>
        </a:p>
      </dgm:t>
    </dgm:pt>
    <dgm:pt modelId="{A63FBA5D-2267-4CB6-8B32-F88DEC65BD78}" type="parTrans" cxnId="{5A35B42D-8382-4689-BF83-8CC559B26E65}">
      <dgm:prSet/>
      <dgm:spPr/>
      <dgm:t>
        <a:bodyPr/>
        <a:lstStyle/>
        <a:p>
          <a:endParaRPr lang="en-IN"/>
        </a:p>
      </dgm:t>
    </dgm:pt>
    <dgm:pt modelId="{47C265FB-200C-43D6-A90B-2DF02B4EED72}" type="sibTrans" cxnId="{5A35B42D-8382-4689-BF83-8CC559B26E65}">
      <dgm:prSet/>
      <dgm:spPr/>
      <dgm:t>
        <a:bodyPr/>
        <a:lstStyle/>
        <a:p>
          <a:endParaRPr lang="en-IN"/>
        </a:p>
      </dgm:t>
    </dgm:pt>
    <dgm:pt modelId="{CD2E5A0B-EFA0-4B49-A8C1-809F274341E1}">
      <dgm:prSet/>
      <dgm:spPr/>
      <dgm:t>
        <a:bodyPr/>
        <a:lstStyle/>
        <a:p>
          <a:pPr rtl="0"/>
          <a:r>
            <a:rPr lang="en-US" b="1" i="0" dirty="0" smtClean="0"/>
            <a:t>Hardware-based:- </a:t>
          </a:r>
          <a:r>
            <a:rPr lang="en-US" b="0" i="0" dirty="0" smtClean="0"/>
            <a:t>Physical devices plugged into a computer's keyboard or USB ports that intercept keystrokes.</a:t>
          </a:r>
          <a:endParaRPr lang="en-IN" dirty="0"/>
        </a:p>
      </dgm:t>
    </dgm:pt>
    <dgm:pt modelId="{B4D46033-29FA-4D9B-9BA9-BB42608BF243}" type="parTrans" cxnId="{A4159125-BD08-4C5C-AAEA-0F15A5DEF415}">
      <dgm:prSet/>
      <dgm:spPr/>
      <dgm:t>
        <a:bodyPr/>
        <a:lstStyle/>
        <a:p>
          <a:endParaRPr lang="en-IN"/>
        </a:p>
      </dgm:t>
    </dgm:pt>
    <dgm:pt modelId="{9F7C37DD-C69F-490B-9DD0-2A746AFFFE87}" type="sibTrans" cxnId="{A4159125-BD08-4C5C-AAEA-0F15A5DEF415}">
      <dgm:prSet/>
      <dgm:spPr/>
      <dgm:t>
        <a:bodyPr/>
        <a:lstStyle/>
        <a:p>
          <a:endParaRPr lang="en-IN"/>
        </a:p>
      </dgm:t>
    </dgm:pt>
    <dgm:pt modelId="{C110A71E-0FE6-4AF5-BDA9-3A5CC5EB3215}" type="pres">
      <dgm:prSet presAssocID="{3726F24A-A7E4-4D31-AA24-CEB6D70F03F1}" presName="CompostProcess" presStyleCnt="0">
        <dgm:presLayoutVars>
          <dgm:dir/>
          <dgm:resizeHandles val="exact"/>
        </dgm:presLayoutVars>
      </dgm:prSet>
      <dgm:spPr/>
      <dgm:t>
        <a:bodyPr/>
        <a:lstStyle/>
        <a:p>
          <a:endParaRPr lang="en-IN"/>
        </a:p>
      </dgm:t>
    </dgm:pt>
    <dgm:pt modelId="{2354BC46-FC72-43F7-B74B-66D05E1DE6EC}" type="pres">
      <dgm:prSet presAssocID="{3726F24A-A7E4-4D31-AA24-CEB6D70F03F1}" presName="arrow" presStyleLbl="bgShp" presStyleIdx="0" presStyleCnt="1"/>
      <dgm:spPr/>
    </dgm:pt>
    <dgm:pt modelId="{8FF60DA3-ACB6-4057-9354-D71653F0B493}" type="pres">
      <dgm:prSet presAssocID="{3726F24A-A7E4-4D31-AA24-CEB6D70F03F1}" presName="linearProcess" presStyleCnt="0"/>
      <dgm:spPr/>
    </dgm:pt>
    <dgm:pt modelId="{2424B8FF-4CCB-4204-88F5-D5A2AE9D0924}" type="pres">
      <dgm:prSet presAssocID="{A91146C6-ECFB-447E-AA44-054698DDC6C7}" presName="textNode" presStyleLbl="node1" presStyleIdx="0" presStyleCnt="2">
        <dgm:presLayoutVars>
          <dgm:bulletEnabled val="1"/>
        </dgm:presLayoutVars>
      </dgm:prSet>
      <dgm:spPr/>
      <dgm:t>
        <a:bodyPr/>
        <a:lstStyle/>
        <a:p>
          <a:endParaRPr lang="en-IN"/>
        </a:p>
      </dgm:t>
    </dgm:pt>
    <dgm:pt modelId="{910104DE-A9A6-409C-817C-EBAA6C9C099E}" type="pres">
      <dgm:prSet presAssocID="{47C265FB-200C-43D6-A90B-2DF02B4EED72}" presName="sibTrans" presStyleCnt="0"/>
      <dgm:spPr/>
    </dgm:pt>
    <dgm:pt modelId="{BC95BFD5-E136-44D7-BD3E-4AE2B8486625}" type="pres">
      <dgm:prSet presAssocID="{CD2E5A0B-EFA0-4B49-A8C1-809F274341E1}" presName="textNode" presStyleLbl="node1" presStyleIdx="1" presStyleCnt="2">
        <dgm:presLayoutVars>
          <dgm:bulletEnabled val="1"/>
        </dgm:presLayoutVars>
      </dgm:prSet>
      <dgm:spPr/>
      <dgm:t>
        <a:bodyPr/>
        <a:lstStyle/>
        <a:p>
          <a:endParaRPr lang="en-IN"/>
        </a:p>
      </dgm:t>
    </dgm:pt>
  </dgm:ptLst>
  <dgm:cxnLst>
    <dgm:cxn modelId="{5A35B42D-8382-4689-BF83-8CC559B26E65}" srcId="{3726F24A-A7E4-4D31-AA24-CEB6D70F03F1}" destId="{A91146C6-ECFB-447E-AA44-054698DDC6C7}" srcOrd="0" destOrd="0" parTransId="{A63FBA5D-2267-4CB6-8B32-F88DEC65BD78}" sibTransId="{47C265FB-200C-43D6-A90B-2DF02B4EED72}"/>
    <dgm:cxn modelId="{CFF4BBD3-1C94-448A-8125-347BA7C083FC}" type="presOf" srcId="{3726F24A-A7E4-4D31-AA24-CEB6D70F03F1}" destId="{C110A71E-0FE6-4AF5-BDA9-3A5CC5EB3215}" srcOrd="0" destOrd="0" presId="urn:microsoft.com/office/officeart/2005/8/layout/hProcess9"/>
    <dgm:cxn modelId="{A4159125-BD08-4C5C-AAEA-0F15A5DEF415}" srcId="{3726F24A-A7E4-4D31-AA24-CEB6D70F03F1}" destId="{CD2E5A0B-EFA0-4B49-A8C1-809F274341E1}" srcOrd="1" destOrd="0" parTransId="{B4D46033-29FA-4D9B-9BA9-BB42608BF243}" sibTransId="{9F7C37DD-C69F-490B-9DD0-2A746AFFFE87}"/>
    <dgm:cxn modelId="{3512972F-FE6A-4DD4-90B9-0A2C20086A70}" type="presOf" srcId="{CD2E5A0B-EFA0-4B49-A8C1-809F274341E1}" destId="{BC95BFD5-E136-44D7-BD3E-4AE2B8486625}" srcOrd="0" destOrd="0" presId="urn:microsoft.com/office/officeart/2005/8/layout/hProcess9"/>
    <dgm:cxn modelId="{677CC10A-9134-46A8-BB79-A810A3DE51CD}" type="presOf" srcId="{A91146C6-ECFB-447E-AA44-054698DDC6C7}" destId="{2424B8FF-4CCB-4204-88F5-D5A2AE9D0924}" srcOrd="0" destOrd="0" presId="urn:microsoft.com/office/officeart/2005/8/layout/hProcess9"/>
    <dgm:cxn modelId="{669C71CE-A8B5-4054-8893-9440EDDDF426}" type="presParOf" srcId="{C110A71E-0FE6-4AF5-BDA9-3A5CC5EB3215}" destId="{2354BC46-FC72-43F7-B74B-66D05E1DE6EC}" srcOrd="0" destOrd="0" presId="urn:microsoft.com/office/officeart/2005/8/layout/hProcess9"/>
    <dgm:cxn modelId="{EBFAB771-6754-4BDE-BC16-681278AF2850}" type="presParOf" srcId="{C110A71E-0FE6-4AF5-BDA9-3A5CC5EB3215}" destId="{8FF60DA3-ACB6-4057-9354-D71653F0B493}" srcOrd="1" destOrd="0" presId="urn:microsoft.com/office/officeart/2005/8/layout/hProcess9"/>
    <dgm:cxn modelId="{36932BD1-6145-4040-B011-A066E3C8A134}" type="presParOf" srcId="{8FF60DA3-ACB6-4057-9354-D71653F0B493}" destId="{2424B8FF-4CCB-4204-88F5-D5A2AE9D0924}" srcOrd="0" destOrd="0" presId="urn:microsoft.com/office/officeart/2005/8/layout/hProcess9"/>
    <dgm:cxn modelId="{FEA8F19C-A171-46C7-9184-DA3AEC9CDAA7}" type="presParOf" srcId="{8FF60DA3-ACB6-4057-9354-D71653F0B493}" destId="{910104DE-A9A6-409C-817C-EBAA6C9C099E}" srcOrd="1" destOrd="0" presId="urn:microsoft.com/office/officeart/2005/8/layout/hProcess9"/>
    <dgm:cxn modelId="{EA077C11-A909-43F5-91BB-368EBFC1E8A6}" type="presParOf" srcId="{8FF60DA3-ACB6-4057-9354-D71653F0B493}" destId="{BC95BFD5-E136-44D7-BD3E-4AE2B8486625}" srcOrd="2"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CCB29F6-3727-47F8-910A-7A4675F9E03F}" type="doc">
      <dgm:prSet loTypeId="urn:microsoft.com/office/officeart/2005/8/layout/vList2" loCatId="list" qsTypeId="urn:microsoft.com/office/officeart/2005/8/quickstyle/simple1" qsCatId="simple" csTypeId="urn:microsoft.com/office/officeart/2005/8/colors/accent5_1" csCatId="accent5" phldr="1"/>
      <dgm:spPr/>
      <dgm:t>
        <a:bodyPr/>
        <a:lstStyle/>
        <a:p>
          <a:endParaRPr lang="en-IN"/>
        </a:p>
      </dgm:t>
    </dgm:pt>
    <dgm:pt modelId="{B9C0EB74-5C1F-4AD8-8CD2-71AA96B477C1}">
      <dgm:prSet/>
      <dgm:spPr/>
      <dgm:t>
        <a:bodyPr/>
        <a:lstStyle/>
        <a:p>
          <a:pPr rtl="0"/>
          <a:r>
            <a:rPr lang="en-US" b="0" i="0" dirty="0" smtClean="0"/>
            <a:t>1. Keeps Your Info Safe</a:t>
          </a:r>
          <a:endParaRPr lang="en-IN" dirty="0"/>
        </a:p>
      </dgm:t>
    </dgm:pt>
    <dgm:pt modelId="{5BE6AECB-FD39-4093-B1CC-2530C461077F}" type="parTrans" cxnId="{84D2CDDC-5972-4F24-8ADB-35F0A95F64B4}">
      <dgm:prSet/>
      <dgm:spPr/>
      <dgm:t>
        <a:bodyPr/>
        <a:lstStyle/>
        <a:p>
          <a:endParaRPr lang="en-IN"/>
        </a:p>
      </dgm:t>
    </dgm:pt>
    <dgm:pt modelId="{65272815-E829-47DB-AA3E-94A9EFF20FBA}" type="sibTrans" cxnId="{84D2CDDC-5972-4F24-8ADB-35F0A95F64B4}">
      <dgm:prSet/>
      <dgm:spPr/>
      <dgm:t>
        <a:bodyPr/>
        <a:lstStyle/>
        <a:p>
          <a:endParaRPr lang="en-IN"/>
        </a:p>
      </dgm:t>
    </dgm:pt>
    <dgm:pt modelId="{FAF6B9C9-918D-4ED3-B204-10DC6D3CC1C9}">
      <dgm:prSet/>
      <dgm:spPr/>
      <dgm:t>
        <a:bodyPr/>
        <a:lstStyle/>
        <a:p>
          <a:pPr rtl="0"/>
          <a:r>
            <a:rPr lang="en-US" b="0" i="0" dirty="0" smtClean="0"/>
            <a:t>2. Protects Your Privacy</a:t>
          </a:r>
          <a:endParaRPr lang="en-IN" dirty="0"/>
        </a:p>
      </dgm:t>
    </dgm:pt>
    <dgm:pt modelId="{0026008D-4FD8-4F3E-9EBF-16D47B0F69B6}" type="parTrans" cxnId="{15EB929D-CAA0-40D3-AA0C-FD32C1A8C4E5}">
      <dgm:prSet/>
      <dgm:spPr/>
      <dgm:t>
        <a:bodyPr/>
        <a:lstStyle/>
        <a:p>
          <a:endParaRPr lang="en-IN"/>
        </a:p>
      </dgm:t>
    </dgm:pt>
    <dgm:pt modelId="{10508291-A993-4189-AD80-891B412A6220}" type="sibTrans" cxnId="{15EB929D-CAA0-40D3-AA0C-FD32C1A8C4E5}">
      <dgm:prSet/>
      <dgm:spPr/>
      <dgm:t>
        <a:bodyPr/>
        <a:lstStyle/>
        <a:p>
          <a:endParaRPr lang="en-IN"/>
        </a:p>
      </dgm:t>
    </dgm:pt>
    <dgm:pt modelId="{86CE5FF6-4F30-46A2-A307-CF7AA9E7FC72}">
      <dgm:prSet/>
      <dgm:spPr/>
      <dgm:t>
        <a:bodyPr/>
        <a:lstStyle/>
        <a:p>
          <a:pPr rtl="0"/>
          <a:r>
            <a:rPr lang="en-US" b="0" i="0" dirty="0" smtClean="0"/>
            <a:t>3. Stops Money Theft</a:t>
          </a:r>
          <a:endParaRPr lang="en-IN" dirty="0"/>
        </a:p>
      </dgm:t>
    </dgm:pt>
    <dgm:pt modelId="{07FD3C2F-E59A-4EF9-8F8D-2DB29BAF8E47}" type="parTrans" cxnId="{34DFB6EE-4C3B-4725-8BED-802CEA9A79D4}">
      <dgm:prSet/>
      <dgm:spPr/>
      <dgm:t>
        <a:bodyPr/>
        <a:lstStyle/>
        <a:p>
          <a:endParaRPr lang="en-IN"/>
        </a:p>
      </dgm:t>
    </dgm:pt>
    <dgm:pt modelId="{99FFBD4B-EA67-4ECE-A559-C2098FF3FED3}" type="sibTrans" cxnId="{34DFB6EE-4C3B-4725-8BED-802CEA9A79D4}">
      <dgm:prSet/>
      <dgm:spPr/>
      <dgm:t>
        <a:bodyPr/>
        <a:lstStyle/>
        <a:p>
          <a:endParaRPr lang="en-IN"/>
        </a:p>
      </dgm:t>
    </dgm:pt>
    <dgm:pt modelId="{9776E6C5-5799-4717-953D-134C3DF0C267}">
      <dgm:prSet/>
      <dgm:spPr/>
      <dgm:t>
        <a:bodyPr/>
        <a:lstStyle/>
        <a:p>
          <a:pPr rtl="0"/>
          <a:r>
            <a:rPr lang="en-US" b="0" i="0" dirty="0" smtClean="0"/>
            <a:t>4. Keeps Your Computer Safe</a:t>
          </a:r>
          <a:endParaRPr lang="en-IN" dirty="0"/>
        </a:p>
      </dgm:t>
    </dgm:pt>
    <dgm:pt modelId="{2B90B75E-4884-4765-8DE6-72A45CEC2195}" type="parTrans" cxnId="{D0846B45-17C1-49E3-98DF-7479532CC347}">
      <dgm:prSet/>
      <dgm:spPr/>
      <dgm:t>
        <a:bodyPr/>
        <a:lstStyle/>
        <a:p>
          <a:endParaRPr lang="en-IN"/>
        </a:p>
      </dgm:t>
    </dgm:pt>
    <dgm:pt modelId="{21EF4829-AB18-40D3-B49E-EAB6EBE50A4F}" type="sibTrans" cxnId="{D0846B45-17C1-49E3-98DF-7479532CC347}">
      <dgm:prSet/>
      <dgm:spPr/>
      <dgm:t>
        <a:bodyPr/>
        <a:lstStyle/>
        <a:p>
          <a:endParaRPr lang="en-IN"/>
        </a:p>
      </dgm:t>
    </dgm:pt>
    <dgm:pt modelId="{2D02DA8B-35E9-4406-B030-86139598CED3}">
      <dgm:prSet/>
      <dgm:spPr/>
      <dgm:t>
        <a:bodyPr/>
        <a:lstStyle/>
        <a:p>
          <a:pPr rtl="0"/>
          <a:r>
            <a:rPr lang="en-IN" b="0" i="0" dirty="0" smtClean="0"/>
            <a:t>5. Real-Time Alerts</a:t>
          </a:r>
          <a:endParaRPr lang="en-IN" dirty="0"/>
        </a:p>
      </dgm:t>
    </dgm:pt>
    <dgm:pt modelId="{C5871EE5-0F3A-4AF7-8E0B-22A403DDDFCB}" type="parTrans" cxnId="{34898A4B-71E0-48BE-AC9D-90C6C6DCD168}">
      <dgm:prSet/>
      <dgm:spPr/>
      <dgm:t>
        <a:bodyPr/>
        <a:lstStyle/>
        <a:p>
          <a:endParaRPr lang="en-IN"/>
        </a:p>
      </dgm:t>
    </dgm:pt>
    <dgm:pt modelId="{286427A7-0B9A-45BE-86BD-7555C6B37A0C}" type="sibTrans" cxnId="{34898A4B-71E0-48BE-AC9D-90C6C6DCD168}">
      <dgm:prSet/>
      <dgm:spPr/>
      <dgm:t>
        <a:bodyPr/>
        <a:lstStyle/>
        <a:p>
          <a:endParaRPr lang="en-IN"/>
        </a:p>
      </dgm:t>
    </dgm:pt>
    <dgm:pt modelId="{EF9799A0-9A20-4FDA-AA91-7EC48992DF28}">
      <dgm:prSet/>
      <dgm:spPr/>
      <dgm:t>
        <a:bodyPr/>
        <a:lstStyle/>
        <a:p>
          <a:pPr rtl="0"/>
          <a:r>
            <a:rPr lang="en-IN" b="0" i="0" dirty="0" smtClean="0"/>
            <a:t>6. Peace of Mind</a:t>
          </a:r>
          <a:endParaRPr lang="en-IN" dirty="0"/>
        </a:p>
      </dgm:t>
    </dgm:pt>
    <dgm:pt modelId="{4D9CBE68-AED7-451B-BB8A-A50BFA35B240}" type="parTrans" cxnId="{E412E4BF-96E5-4E75-8886-26C0D9E1798A}">
      <dgm:prSet/>
      <dgm:spPr/>
      <dgm:t>
        <a:bodyPr/>
        <a:lstStyle/>
        <a:p>
          <a:endParaRPr lang="en-IN"/>
        </a:p>
      </dgm:t>
    </dgm:pt>
    <dgm:pt modelId="{EBAB65E6-B8DB-4A65-A759-D2D9B0C8B94E}" type="sibTrans" cxnId="{E412E4BF-96E5-4E75-8886-26C0D9E1798A}">
      <dgm:prSet/>
      <dgm:spPr/>
      <dgm:t>
        <a:bodyPr/>
        <a:lstStyle/>
        <a:p>
          <a:endParaRPr lang="en-IN"/>
        </a:p>
      </dgm:t>
    </dgm:pt>
    <dgm:pt modelId="{5CADA513-375E-40F4-B9BA-E4A737B33A6E}">
      <dgm:prSet/>
      <dgm:spPr/>
      <dgm:t>
        <a:bodyPr/>
        <a:lstStyle/>
        <a:p>
          <a:pPr rtl="0"/>
          <a:r>
            <a:rPr lang="en-IN" b="0" i="0" dirty="0" smtClean="0"/>
            <a:t>7. Less Damage</a:t>
          </a:r>
          <a:endParaRPr lang="en-IN" dirty="0"/>
        </a:p>
      </dgm:t>
    </dgm:pt>
    <dgm:pt modelId="{EFBB2B63-95A3-4F9E-95E3-7862DC8344BE}" type="parTrans" cxnId="{AEA37EA9-03F1-48DF-83F5-53DCBE25133B}">
      <dgm:prSet/>
      <dgm:spPr/>
      <dgm:t>
        <a:bodyPr/>
        <a:lstStyle/>
        <a:p>
          <a:endParaRPr lang="en-IN"/>
        </a:p>
      </dgm:t>
    </dgm:pt>
    <dgm:pt modelId="{28CB64D3-D52D-4E0F-86AF-9A0B3E148BA0}" type="sibTrans" cxnId="{AEA37EA9-03F1-48DF-83F5-53DCBE25133B}">
      <dgm:prSet/>
      <dgm:spPr/>
      <dgm:t>
        <a:bodyPr/>
        <a:lstStyle/>
        <a:p>
          <a:endParaRPr lang="en-IN"/>
        </a:p>
      </dgm:t>
    </dgm:pt>
    <dgm:pt modelId="{D589B46D-90D1-4AB6-86E5-9661FAD1C5E9}" type="pres">
      <dgm:prSet presAssocID="{ACCB29F6-3727-47F8-910A-7A4675F9E03F}" presName="linear" presStyleCnt="0">
        <dgm:presLayoutVars>
          <dgm:animLvl val="lvl"/>
          <dgm:resizeHandles val="exact"/>
        </dgm:presLayoutVars>
      </dgm:prSet>
      <dgm:spPr/>
      <dgm:t>
        <a:bodyPr/>
        <a:lstStyle/>
        <a:p>
          <a:endParaRPr lang="en-IN"/>
        </a:p>
      </dgm:t>
    </dgm:pt>
    <dgm:pt modelId="{E2B45909-10C6-494F-84EF-BD17D5339BFA}" type="pres">
      <dgm:prSet presAssocID="{B9C0EB74-5C1F-4AD8-8CD2-71AA96B477C1}" presName="parentText" presStyleLbl="node1" presStyleIdx="0" presStyleCnt="7">
        <dgm:presLayoutVars>
          <dgm:chMax val="0"/>
          <dgm:bulletEnabled val="1"/>
        </dgm:presLayoutVars>
      </dgm:prSet>
      <dgm:spPr/>
      <dgm:t>
        <a:bodyPr/>
        <a:lstStyle/>
        <a:p>
          <a:endParaRPr lang="en-IN"/>
        </a:p>
      </dgm:t>
    </dgm:pt>
    <dgm:pt modelId="{7B798B16-7FB9-4760-94CC-A49D9BA45631}" type="pres">
      <dgm:prSet presAssocID="{65272815-E829-47DB-AA3E-94A9EFF20FBA}" presName="spacer" presStyleCnt="0"/>
      <dgm:spPr/>
    </dgm:pt>
    <dgm:pt modelId="{07BFD38A-0BAF-47D8-AF02-A788FABC2644}" type="pres">
      <dgm:prSet presAssocID="{FAF6B9C9-918D-4ED3-B204-10DC6D3CC1C9}" presName="parentText" presStyleLbl="node1" presStyleIdx="1" presStyleCnt="7">
        <dgm:presLayoutVars>
          <dgm:chMax val="0"/>
          <dgm:bulletEnabled val="1"/>
        </dgm:presLayoutVars>
      </dgm:prSet>
      <dgm:spPr/>
      <dgm:t>
        <a:bodyPr/>
        <a:lstStyle/>
        <a:p>
          <a:endParaRPr lang="en-IN"/>
        </a:p>
      </dgm:t>
    </dgm:pt>
    <dgm:pt modelId="{C817BD3A-49E4-46FE-B256-B9BBF4F84D35}" type="pres">
      <dgm:prSet presAssocID="{10508291-A993-4189-AD80-891B412A6220}" presName="spacer" presStyleCnt="0"/>
      <dgm:spPr/>
    </dgm:pt>
    <dgm:pt modelId="{1CF0A680-5791-4C51-89E5-8081A4450D3F}" type="pres">
      <dgm:prSet presAssocID="{86CE5FF6-4F30-46A2-A307-CF7AA9E7FC72}" presName="parentText" presStyleLbl="node1" presStyleIdx="2" presStyleCnt="7">
        <dgm:presLayoutVars>
          <dgm:chMax val="0"/>
          <dgm:bulletEnabled val="1"/>
        </dgm:presLayoutVars>
      </dgm:prSet>
      <dgm:spPr/>
      <dgm:t>
        <a:bodyPr/>
        <a:lstStyle/>
        <a:p>
          <a:endParaRPr lang="en-IN"/>
        </a:p>
      </dgm:t>
    </dgm:pt>
    <dgm:pt modelId="{E99F1BDB-B42E-4F8F-B46B-BB651D88329F}" type="pres">
      <dgm:prSet presAssocID="{99FFBD4B-EA67-4ECE-A559-C2098FF3FED3}" presName="spacer" presStyleCnt="0"/>
      <dgm:spPr/>
    </dgm:pt>
    <dgm:pt modelId="{CBF29879-E74E-4BE0-8A2D-649129DCC16F}" type="pres">
      <dgm:prSet presAssocID="{9776E6C5-5799-4717-953D-134C3DF0C267}" presName="parentText" presStyleLbl="node1" presStyleIdx="3" presStyleCnt="7">
        <dgm:presLayoutVars>
          <dgm:chMax val="0"/>
          <dgm:bulletEnabled val="1"/>
        </dgm:presLayoutVars>
      </dgm:prSet>
      <dgm:spPr/>
      <dgm:t>
        <a:bodyPr/>
        <a:lstStyle/>
        <a:p>
          <a:endParaRPr lang="en-IN"/>
        </a:p>
      </dgm:t>
    </dgm:pt>
    <dgm:pt modelId="{1498B772-97E7-4BCE-B7E4-125B31B2590F}" type="pres">
      <dgm:prSet presAssocID="{21EF4829-AB18-40D3-B49E-EAB6EBE50A4F}" presName="spacer" presStyleCnt="0"/>
      <dgm:spPr/>
    </dgm:pt>
    <dgm:pt modelId="{8ECE84FF-CE27-4AD6-820D-6071B9D736DE}" type="pres">
      <dgm:prSet presAssocID="{2D02DA8B-35E9-4406-B030-86139598CED3}" presName="parentText" presStyleLbl="node1" presStyleIdx="4" presStyleCnt="7">
        <dgm:presLayoutVars>
          <dgm:chMax val="0"/>
          <dgm:bulletEnabled val="1"/>
        </dgm:presLayoutVars>
      </dgm:prSet>
      <dgm:spPr/>
      <dgm:t>
        <a:bodyPr/>
        <a:lstStyle/>
        <a:p>
          <a:endParaRPr lang="en-IN"/>
        </a:p>
      </dgm:t>
    </dgm:pt>
    <dgm:pt modelId="{37DCC664-1352-4CA2-BE9C-2EE88EC9A973}" type="pres">
      <dgm:prSet presAssocID="{286427A7-0B9A-45BE-86BD-7555C6B37A0C}" presName="spacer" presStyleCnt="0"/>
      <dgm:spPr/>
    </dgm:pt>
    <dgm:pt modelId="{01272A8A-445A-4605-90BE-56D753B18A5A}" type="pres">
      <dgm:prSet presAssocID="{EF9799A0-9A20-4FDA-AA91-7EC48992DF28}" presName="parentText" presStyleLbl="node1" presStyleIdx="5" presStyleCnt="7">
        <dgm:presLayoutVars>
          <dgm:chMax val="0"/>
          <dgm:bulletEnabled val="1"/>
        </dgm:presLayoutVars>
      </dgm:prSet>
      <dgm:spPr/>
      <dgm:t>
        <a:bodyPr/>
        <a:lstStyle/>
        <a:p>
          <a:endParaRPr lang="en-IN"/>
        </a:p>
      </dgm:t>
    </dgm:pt>
    <dgm:pt modelId="{EFFBD9D5-4E3B-4832-A2F2-765DE8DFE625}" type="pres">
      <dgm:prSet presAssocID="{EBAB65E6-B8DB-4A65-A759-D2D9B0C8B94E}" presName="spacer" presStyleCnt="0"/>
      <dgm:spPr/>
    </dgm:pt>
    <dgm:pt modelId="{5E4FBE55-DE2D-418C-BCCE-B845390D45CB}" type="pres">
      <dgm:prSet presAssocID="{5CADA513-375E-40F4-B9BA-E4A737B33A6E}" presName="parentText" presStyleLbl="node1" presStyleIdx="6" presStyleCnt="7">
        <dgm:presLayoutVars>
          <dgm:chMax val="0"/>
          <dgm:bulletEnabled val="1"/>
        </dgm:presLayoutVars>
      </dgm:prSet>
      <dgm:spPr/>
      <dgm:t>
        <a:bodyPr/>
        <a:lstStyle/>
        <a:p>
          <a:endParaRPr lang="en-IN"/>
        </a:p>
      </dgm:t>
    </dgm:pt>
  </dgm:ptLst>
  <dgm:cxnLst>
    <dgm:cxn modelId="{E412E4BF-96E5-4E75-8886-26C0D9E1798A}" srcId="{ACCB29F6-3727-47F8-910A-7A4675F9E03F}" destId="{EF9799A0-9A20-4FDA-AA91-7EC48992DF28}" srcOrd="5" destOrd="0" parTransId="{4D9CBE68-AED7-451B-BB8A-A50BFA35B240}" sibTransId="{EBAB65E6-B8DB-4A65-A759-D2D9B0C8B94E}"/>
    <dgm:cxn modelId="{10FC4D8B-2B53-410E-BAD8-96FE67D6CF8F}" type="presOf" srcId="{B9C0EB74-5C1F-4AD8-8CD2-71AA96B477C1}" destId="{E2B45909-10C6-494F-84EF-BD17D5339BFA}" srcOrd="0" destOrd="0" presId="urn:microsoft.com/office/officeart/2005/8/layout/vList2"/>
    <dgm:cxn modelId="{34DFB6EE-4C3B-4725-8BED-802CEA9A79D4}" srcId="{ACCB29F6-3727-47F8-910A-7A4675F9E03F}" destId="{86CE5FF6-4F30-46A2-A307-CF7AA9E7FC72}" srcOrd="2" destOrd="0" parTransId="{07FD3C2F-E59A-4EF9-8F8D-2DB29BAF8E47}" sibTransId="{99FFBD4B-EA67-4ECE-A559-C2098FF3FED3}"/>
    <dgm:cxn modelId="{D0846B45-17C1-49E3-98DF-7479532CC347}" srcId="{ACCB29F6-3727-47F8-910A-7A4675F9E03F}" destId="{9776E6C5-5799-4717-953D-134C3DF0C267}" srcOrd="3" destOrd="0" parTransId="{2B90B75E-4884-4765-8DE6-72A45CEC2195}" sibTransId="{21EF4829-AB18-40D3-B49E-EAB6EBE50A4F}"/>
    <dgm:cxn modelId="{35E97AE0-9C34-43AA-970D-3DDA3E4E65FA}" type="presOf" srcId="{2D02DA8B-35E9-4406-B030-86139598CED3}" destId="{8ECE84FF-CE27-4AD6-820D-6071B9D736DE}" srcOrd="0" destOrd="0" presId="urn:microsoft.com/office/officeart/2005/8/layout/vList2"/>
    <dgm:cxn modelId="{34898A4B-71E0-48BE-AC9D-90C6C6DCD168}" srcId="{ACCB29F6-3727-47F8-910A-7A4675F9E03F}" destId="{2D02DA8B-35E9-4406-B030-86139598CED3}" srcOrd="4" destOrd="0" parTransId="{C5871EE5-0F3A-4AF7-8E0B-22A403DDDFCB}" sibTransId="{286427A7-0B9A-45BE-86BD-7555C6B37A0C}"/>
    <dgm:cxn modelId="{A2FE19DE-DDA5-4CE0-ADFE-393CC6523009}" type="presOf" srcId="{5CADA513-375E-40F4-B9BA-E4A737B33A6E}" destId="{5E4FBE55-DE2D-418C-BCCE-B845390D45CB}" srcOrd="0" destOrd="0" presId="urn:microsoft.com/office/officeart/2005/8/layout/vList2"/>
    <dgm:cxn modelId="{AAF50212-B6A6-49F5-8FE6-8660608C180E}" type="presOf" srcId="{EF9799A0-9A20-4FDA-AA91-7EC48992DF28}" destId="{01272A8A-445A-4605-90BE-56D753B18A5A}" srcOrd="0" destOrd="0" presId="urn:microsoft.com/office/officeart/2005/8/layout/vList2"/>
    <dgm:cxn modelId="{84D2CDDC-5972-4F24-8ADB-35F0A95F64B4}" srcId="{ACCB29F6-3727-47F8-910A-7A4675F9E03F}" destId="{B9C0EB74-5C1F-4AD8-8CD2-71AA96B477C1}" srcOrd="0" destOrd="0" parTransId="{5BE6AECB-FD39-4093-B1CC-2530C461077F}" sibTransId="{65272815-E829-47DB-AA3E-94A9EFF20FBA}"/>
    <dgm:cxn modelId="{3002094C-6543-4CF4-BBD6-2A519216A9B8}" type="presOf" srcId="{FAF6B9C9-918D-4ED3-B204-10DC6D3CC1C9}" destId="{07BFD38A-0BAF-47D8-AF02-A788FABC2644}" srcOrd="0" destOrd="0" presId="urn:microsoft.com/office/officeart/2005/8/layout/vList2"/>
    <dgm:cxn modelId="{7508ED48-B3AC-4A9D-A427-E4B5D287EE04}" type="presOf" srcId="{86CE5FF6-4F30-46A2-A307-CF7AA9E7FC72}" destId="{1CF0A680-5791-4C51-89E5-8081A4450D3F}" srcOrd="0" destOrd="0" presId="urn:microsoft.com/office/officeart/2005/8/layout/vList2"/>
    <dgm:cxn modelId="{15EB929D-CAA0-40D3-AA0C-FD32C1A8C4E5}" srcId="{ACCB29F6-3727-47F8-910A-7A4675F9E03F}" destId="{FAF6B9C9-918D-4ED3-B204-10DC6D3CC1C9}" srcOrd="1" destOrd="0" parTransId="{0026008D-4FD8-4F3E-9EBF-16D47B0F69B6}" sibTransId="{10508291-A993-4189-AD80-891B412A6220}"/>
    <dgm:cxn modelId="{AEA37EA9-03F1-48DF-83F5-53DCBE25133B}" srcId="{ACCB29F6-3727-47F8-910A-7A4675F9E03F}" destId="{5CADA513-375E-40F4-B9BA-E4A737B33A6E}" srcOrd="6" destOrd="0" parTransId="{EFBB2B63-95A3-4F9E-95E3-7862DC8344BE}" sibTransId="{28CB64D3-D52D-4E0F-86AF-9A0B3E148BA0}"/>
    <dgm:cxn modelId="{E636961B-B191-468F-A1A1-E9BAE8F83DDD}" type="presOf" srcId="{9776E6C5-5799-4717-953D-134C3DF0C267}" destId="{CBF29879-E74E-4BE0-8A2D-649129DCC16F}" srcOrd="0" destOrd="0" presId="urn:microsoft.com/office/officeart/2005/8/layout/vList2"/>
    <dgm:cxn modelId="{27603096-6521-4015-826B-3EEE63132DC8}" type="presOf" srcId="{ACCB29F6-3727-47F8-910A-7A4675F9E03F}" destId="{D589B46D-90D1-4AB6-86E5-9661FAD1C5E9}" srcOrd="0" destOrd="0" presId="urn:microsoft.com/office/officeart/2005/8/layout/vList2"/>
    <dgm:cxn modelId="{DEE730C9-4E19-4424-853A-5F12D9833CDA}" type="presParOf" srcId="{D589B46D-90D1-4AB6-86E5-9661FAD1C5E9}" destId="{E2B45909-10C6-494F-84EF-BD17D5339BFA}" srcOrd="0" destOrd="0" presId="urn:microsoft.com/office/officeart/2005/8/layout/vList2"/>
    <dgm:cxn modelId="{0DC6A5B8-9C01-4396-9ABB-A22F96450BBC}" type="presParOf" srcId="{D589B46D-90D1-4AB6-86E5-9661FAD1C5E9}" destId="{7B798B16-7FB9-4760-94CC-A49D9BA45631}" srcOrd="1" destOrd="0" presId="urn:microsoft.com/office/officeart/2005/8/layout/vList2"/>
    <dgm:cxn modelId="{B6E0536C-B8BE-4425-A3CF-9D99778890F4}" type="presParOf" srcId="{D589B46D-90D1-4AB6-86E5-9661FAD1C5E9}" destId="{07BFD38A-0BAF-47D8-AF02-A788FABC2644}" srcOrd="2" destOrd="0" presId="urn:microsoft.com/office/officeart/2005/8/layout/vList2"/>
    <dgm:cxn modelId="{07100AED-8574-495D-A368-76B67BF1D6A2}" type="presParOf" srcId="{D589B46D-90D1-4AB6-86E5-9661FAD1C5E9}" destId="{C817BD3A-49E4-46FE-B256-B9BBF4F84D35}" srcOrd="3" destOrd="0" presId="urn:microsoft.com/office/officeart/2005/8/layout/vList2"/>
    <dgm:cxn modelId="{4E189A8B-CBB8-4E08-A883-49DF357E7186}" type="presParOf" srcId="{D589B46D-90D1-4AB6-86E5-9661FAD1C5E9}" destId="{1CF0A680-5791-4C51-89E5-8081A4450D3F}" srcOrd="4" destOrd="0" presId="urn:microsoft.com/office/officeart/2005/8/layout/vList2"/>
    <dgm:cxn modelId="{A3643522-AD24-444B-BC54-7CC6CE1C21ED}" type="presParOf" srcId="{D589B46D-90D1-4AB6-86E5-9661FAD1C5E9}" destId="{E99F1BDB-B42E-4F8F-B46B-BB651D88329F}" srcOrd="5" destOrd="0" presId="urn:microsoft.com/office/officeart/2005/8/layout/vList2"/>
    <dgm:cxn modelId="{B98DA342-DFC5-4FAB-AC79-D7E0937C6130}" type="presParOf" srcId="{D589B46D-90D1-4AB6-86E5-9661FAD1C5E9}" destId="{CBF29879-E74E-4BE0-8A2D-649129DCC16F}" srcOrd="6" destOrd="0" presId="urn:microsoft.com/office/officeart/2005/8/layout/vList2"/>
    <dgm:cxn modelId="{5781A590-7B30-4497-8BEE-79E62B5428BA}" type="presParOf" srcId="{D589B46D-90D1-4AB6-86E5-9661FAD1C5E9}" destId="{1498B772-97E7-4BCE-B7E4-125B31B2590F}" srcOrd="7" destOrd="0" presId="urn:microsoft.com/office/officeart/2005/8/layout/vList2"/>
    <dgm:cxn modelId="{82B8C19A-56C0-4448-83E7-24B9BD2DF81A}" type="presParOf" srcId="{D589B46D-90D1-4AB6-86E5-9661FAD1C5E9}" destId="{8ECE84FF-CE27-4AD6-820D-6071B9D736DE}" srcOrd="8" destOrd="0" presId="urn:microsoft.com/office/officeart/2005/8/layout/vList2"/>
    <dgm:cxn modelId="{91A32D70-3EDE-4F28-8E14-EA84089453AE}" type="presParOf" srcId="{D589B46D-90D1-4AB6-86E5-9661FAD1C5E9}" destId="{37DCC664-1352-4CA2-BE9C-2EE88EC9A973}" srcOrd="9" destOrd="0" presId="urn:microsoft.com/office/officeart/2005/8/layout/vList2"/>
    <dgm:cxn modelId="{BD727E73-249F-4202-B382-389952C942BD}" type="presParOf" srcId="{D589B46D-90D1-4AB6-86E5-9661FAD1C5E9}" destId="{01272A8A-445A-4605-90BE-56D753B18A5A}" srcOrd="10" destOrd="0" presId="urn:microsoft.com/office/officeart/2005/8/layout/vList2"/>
    <dgm:cxn modelId="{DFB2F17C-F37F-4DB0-B449-93A953A7DAE8}" type="presParOf" srcId="{D589B46D-90D1-4AB6-86E5-9661FAD1C5E9}" destId="{EFFBD9D5-4E3B-4832-A2F2-765DE8DFE625}" srcOrd="11" destOrd="0" presId="urn:microsoft.com/office/officeart/2005/8/layout/vList2"/>
    <dgm:cxn modelId="{EB8E1116-7919-4564-825D-CA84EF920668}" type="presParOf" srcId="{D589B46D-90D1-4AB6-86E5-9661FAD1C5E9}" destId="{5E4FBE55-DE2D-418C-BCCE-B845390D45CB}"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54BC46-FC72-43F7-B74B-66D05E1DE6EC}">
      <dsp:nvSpPr>
        <dsp:cNvPr id="0" name=""/>
        <dsp:cNvSpPr/>
      </dsp:nvSpPr>
      <dsp:spPr>
        <a:xfrm>
          <a:off x="670990" y="0"/>
          <a:ext cx="7604559" cy="4330756"/>
        </a:xfrm>
        <a:prstGeom prst="rightArrow">
          <a:avLst/>
        </a:prstGeom>
        <a:solidFill>
          <a:schemeClr val="dk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424B8FF-4CCB-4204-88F5-D5A2AE9D0924}">
      <dsp:nvSpPr>
        <dsp:cNvPr id="0" name=""/>
        <dsp:cNvSpPr/>
      </dsp:nvSpPr>
      <dsp:spPr>
        <a:xfrm>
          <a:off x="4477" y="1299226"/>
          <a:ext cx="4359691" cy="1732302"/>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rtl="0">
            <a:lnSpc>
              <a:spcPct val="90000"/>
            </a:lnSpc>
            <a:spcBef>
              <a:spcPct val="0"/>
            </a:spcBef>
            <a:spcAft>
              <a:spcPct val="35000"/>
            </a:spcAft>
          </a:pPr>
          <a:r>
            <a:rPr lang="en-US" sz="2100" b="1" i="0" kern="1200" dirty="0" smtClean="0"/>
            <a:t>Software Based:-</a:t>
          </a:r>
          <a:r>
            <a:rPr lang="en-US" sz="2100" b="0" i="0" kern="1200" dirty="0" smtClean="0"/>
            <a:t>Installed as applications or scripts on the system.</a:t>
          </a:r>
          <a:endParaRPr lang="en-IN" sz="2100" kern="1200" dirty="0"/>
        </a:p>
      </dsp:txBody>
      <dsp:txXfrm>
        <a:off x="89041" y="1383790"/>
        <a:ext cx="4190563" cy="1563174"/>
      </dsp:txXfrm>
    </dsp:sp>
    <dsp:sp modelId="{BC95BFD5-E136-44D7-BD3E-4AE2B8486625}">
      <dsp:nvSpPr>
        <dsp:cNvPr id="0" name=""/>
        <dsp:cNvSpPr/>
      </dsp:nvSpPr>
      <dsp:spPr>
        <a:xfrm>
          <a:off x="4582371" y="1299226"/>
          <a:ext cx="4359691" cy="1732302"/>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rtl="0">
            <a:lnSpc>
              <a:spcPct val="90000"/>
            </a:lnSpc>
            <a:spcBef>
              <a:spcPct val="0"/>
            </a:spcBef>
            <a:spcAft>
              <a:spcPct val="35000"/>
            </a:spcAft>
          </a:pPr>
          <a:r>
            <a:rPr lang="en-US" sz="2100" b="1" i="0" kern="1200" dirty="0" smtClean="0"/>
            <a:t>Hardware-based:- </a:t>
          </a:r>
          <a:r>
            <a:rPr lang="en-US" sz="2100" b="0" i="0" kern="1200" dirty="0" smtClean="0"/>
            <a:t>Physical devices plugged into a computer's keyboard or USB ports that intercept keystrokes.</a:t>
          </a:r>
          <a:endParaRPr lang="en-IN" sz="2100" kern="1200" dirty="0"/>
        </a:p>
      </dsp:txBody>
      <dsp:txXfrm>
        <a:off x="4666935" y="1383790"/>
        <a:ext cx="4190563" cy="15631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B45909-10C6-494F-84EF-BD17D5339BFA}">
      <dsp:nvSpPr>
        <dsp:cNvPr id="0" name=""/>
        <dsp:cNvSpPr/>
      </dsp:nvSpPr>
      <dsp:spPr>
        <a:xfrm>
          <a:off x="0" y="68062"/>
          <a:ext cx="8946541" cy="551655"/>
        </a:xfrm>
        <a:prstGeom prst="roundRect">
          <a:avLst/>
        </a:prstGeom>
        <a:solidFill>
          <a:schemeClr val="lt1">
            <a:hueOff val="0"/>
            <a:satOff val="0"/>
            <a:lumOff val="0"/>
            <a:alphaOff val="0"/>
          </a:schemeClr>
        </a:solidFill>
        <a:ln w="19050" cap="rnd"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b="0" i="0" kern="1200" dirty="0" smtClean="0"/>
            <a:t>1. Keeps Your Info Safe</a:t>
          </a:r>
          <a:endParaRPr lang="en-IN" sz="2300" kern="1200" dirty="0"/>
        </a:p>
      </dsp:txBody>
      <dsp:txXfrm>
        <a:off x="26930" y="94992"/>
        <a:ext cx="8892681" cy="497795"/>
      </dsp:txXfrm>
    </dsp:sp>
    <dsp:sp modelId="{07BFD38A-0BAF-47D8-AF02-A788FABC2644}">
      <dsp:nvSpPr>
        <dsp:cNvPr id="0" name=""/>
        <dsp:cNvSpPr/>
      </dsp:nvSpPr>
      <dsp:spPr>
        <a:xfrm>
          <a:off x="0" y="685957"/>
          <a:ext cx="8946541" cy="551655"/>
        </a:xfrm>
        <a:prstGeom prst="roundRect">
          <a:avLst/>
        </a:prstGeom>
        <a:solidFill>
          <a:schemeClr val="lt1">
            <a:hueOff val="0"/>
            <a:satOff val="0"/>
            <a:lumOff val="0"/>
            <a:alphaOff val="0"/>
          </a:schemeClr>
        </a:solidFill>
        <a:ln w="19050" cap="rnd"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b="0" i="0" kern="1200" dirty="0" smtClean="0"/>
            <a:t>2. Protects Your Privacy</a:t>
          </a:r>
          <a:endParaRPr lang="en-IN" sz="2300" kern="1200" dirty="0"/>
        </a:p>
      </dsp:txBody>
      <dsp:txXfrm>
        <a:off x="26930" y="712887"/>
        <a:ext cx="8892681" cy="497795"/>
      </dsp:txXfrm>
    </dsp:sp>
    <dsp:sp modelId="{1CF0A680-5791-4C51-89E5-8081A4450D3F}">
      <dsp:nvSpPr>
        <dsp:cNvPr id="0" name=""/>
        <dsp:cNvSpPr/>
      </dsp:nvSpPr>
      <dsp:spPr>
        <a:xfrm>
          <a:off x="0" y="1303852"/>
          <a:ext cx="8946541" cy="551655"/>
        </a:xfrm>
        <a:prstGeom prst="roundRect">
          <a:avLst/>
        </a:prstGeom>
        <a:solidFill>
          <a:schemeClr val="lt1">
            <a:hueOff val="0"/>
            <a:satOff val="0"/>
            <a:lumOff val="0"/>
            <a:alphaOff val="0"/>
          </a:schemeClr>
        </a:solidFill>
        <a:ln w="19050" cap="rnd"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b="0" i="0" kern="1200" dirty="0" smtClean="0"/>
            <a:t>3. Stops Money Theft</a:t>
          </a:r>
          <a:endParaRPr lang="en-IN" sz="2300" kern="1200" dirty="0"/>
        </a:p>
      </dsp:txBody>
      <dsp:txXfrm>
        <a:off x="26930" y="1330782"/>
        <a:ext cx="8892681" cy="497795"/>
      </dsp:txXfrm>
    </dsp:sp>
    <dsp:sp modelId="{CBF29879-E74E-4BE0-8A2D-649129DCC16F}">
      <dsp:nvSpPr>
        <dsp:cNvPr id="0" name=""/>
        <dsp:cNvSpPr/>
      </dsp:nvSpPr>
      <dsp:spPr>
        <a:xfrm>
          <a:off x="0" y="1921747"/>
          <a:ext cx="8946541" cy="551655"/>
        </a:xfrm>
        <a:prstGeom prst="roundRect">
          <a:avLst/>
        </a:prstGeom>
        <a:solidFill>
          <a:schemeClr val="lt1">
            <a:hueOff val="0"/>
            <a:satOff val="0"/>
            <a:lumOff val="0"/>
            <a:alphaOff val="0"/>
          </a:schemeClr>
        </a:solidFill>
        <a:ln w="19050" cap="rnd"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b="0" i="0" kern="1200" dirty="0" smtClean="0"/>
            <a:t>4. Keeps Your Computer Safe</a:t>
          </a:r>
          <a:endParaRPr lang="en-IN" sz="2300" kern="1200" dirty="0"/>
        </a:p>
      </dsp:txBody>
      <dsp:txXfrm>
        <a:off x="26930" y="1948677"/>
        <a:ext cx="8892681" cy="497795"/>
      </dsp:txXfrm>
    </dsp:sp>
    <dsp:sp modelId="{8ECE84FF-CE27-4AD6-820D-6071B9D736DE}">
      <dsp:nvSpPr>
        <dsp:cNvPr id="0" name=""/>
        <dsp:cNvSpPr/>
      </dsp:nvSpPr>
      <dsp:spPr>
        <a:xfrm>
          <a:off x="0" y="2539643"/>
          <a:ext cx="8946541" cy="551655"/>
        </a:xfrm>
        <a:prstGeom prst="roundRect">
          <a:avLst/>
        </a:prstGeom>
        <a:solidFill>
          <a:schemeClr val="lt1">
            <a:hueOff val="0"/>
            <a:satOff val="0"/>
            <a:lumOff val="0"/>
            <a:alphaOff val="0"/>
          </a:schemeClr>
        </a:solidFill>
        <a:ln w="19050" cap="rnd"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IN" sz="2300" b="0" i="0" kern="1200" dirty="0" smtClean="0"/>
            <a:t>5. Real-Time Alerts</a:t>
          </a:r>
          <a:endParaRPr lang="en-IN" sz="2300" kern="1200" dirty="0"/>
        </a:p>
      </dsp:txBody>
      <dsp:txXfrm>
        <a:off x="26930" y="2566573"/>
        <a:ext cx="8892681" cy="497795"/>
      </dsp:txXfrm>
    </dsp:sp>
    <dsp:sp modelId="{01272A8A-445A-4605-90BE-56D753B18A5A}">
      <dsp:nvSpPr>
        <dsp:cNvPr id="0" name=""/>
        <dsp:cNvSpPr/>
      </dsp:nvSpPr>
      <dsp:spPr>
        <a:xfrm>
          <a:off x="0" y="3157538"/>
          <a:ext cx="8946541" cy="551655"/>
        </a:xfrm>
        <a:prstGeom prst="roundRect">
          <a:avLst/>
        </a:prstGeom>
        <a:solidFill>
          <a:schemeClr val="lt1">
            <a:hueOff val="0"/>
            <a:satOff val="0"/>
            <a:lumOff val="0"/>
            <a:alphaOff val="0"/>
          </a:schemeClr>
        </a:solidFill>
        <a:ln w="19050" cap="rnd"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IN" sz="2300" b="0" i="0" kern="1200" dirty="0" smtClean="0"/>
            <a:t>6. Peace of Mind</a:t>
          </a:r>
          <a:endParaRPr lang="en-IN" sz="2300" kern="1200" dirty="0"/>
        </a:p>
      </dsp:txBody>
      <dsp:txXfrm>
        <a:off x="26930" y="3184468"/>
        <a:ext cx="8892681" cy="497795"/>
      </dsp:txXfrm>
    </dsp:sp>
    <dsp:sp modelId="{5E4FBE55-DE2D-418C-BCCE-B845390D45CB}">
      <dsp:nvSpPr>
        <dsp:cNvPr id="0" name=""/>
        <dsp:cNvSpPr/>
      </dsp:nvSpPr>
      <dsp:spPr>
        <a:xfrm>
          <a:off x="0" y="3775433"/>
          <a:ext cx="8946541" cy="551655"/>
        </a:xfrm>
        <a:prstGeom prst="roundRect">
          <a:avLst/>
        </a:prstGeom>
        <a:solidFill>
          <a:schemeClr val="lt1">
            <a:hueOff val="0"/>
            <a:satOff val="0"/>
            <a:lumOff val="0"/>
            <a:alphaOff val="0"/>
          </a:schemeClr>
        </a:solidFill>
        <a:ln w="19050" cap="rnd"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IN" sz="2300" b="0" i="0" kern="1200" dirty="0" smtClean="0"/>
            <a:t>7. Less Damage</a:t>
          </a:r>
          <a:endParaRPr lang="en-IN" sz="2300" kern="1200" dirty="0"/>
        </a:p>
      </dsp:txBody>
      <dsp:txXfrm>
        <a:off x="26930" y="3802363"/>
        <a:ext cx="8892681" cy="49779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jp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4865A3A-7BA5-4655-88BE-4E0728119B88}" type="datetimeFigureOut">
              <a:rPr lang="en-IN" smtClean="0"/>
              <a:t>12-05-2025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3601912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865A3A-7BA5-4655-88BE-4E0728119B88}" type="datetimeFigureOut">
              <a:rPr lang="en-IN" smtClean="0"/>
              <a:t>12-05-2025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1331871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4865A3A-7BA5-4655-88BE-4E0728119B88}" type="datetimeFigureOut">
              <a:rPr lang="en-IN" smtClean="0"/>
              <a:t>12-05-2025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29222851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4865A3A-7BA5-4655-88BE-4E0728119B88}" type="datetimeFigureOut">
              <a:rPr lang="en-IN" smtClean="0"/>
              <a:t>12-05-2025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2C597A9-19E9-4A71-BF2E-9592DB12AAE5}"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7510537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4865A3A-7BA5-4655-88BE-4E0728119B88}" type="datetimeFigureOut">
              <a:rPr lang="en-IN" smtClean="0"/>
              <a:t>12-05-2025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42130657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4865A3A-7BA5-4655-88BE-4E0728119B88}" type="datetimeFigureOut">
              <a:rPr lang="en-IN" smtClean="0"/>
              <a:t>12-05-2025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31068736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4865A3A-7BA5-4655-88BE-4E0728119B88}" type="datetimeFigureOut">
              <a:rPr lang="en-IN" smtClean="0"/>
              <a:t>12-05-2025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25680678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4865A3A-7BA5-4655-88BE-4E0728119B88}" type="datetimeFigureOut">
              <a:rPr lang="en-IN" smtClean="0"/>
              <a:t>12-05-2025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23050621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4865A3A-7BA5-4655-88BE-4E0728119B88}" type="datetimeFigureOut">
              <a:rPr lang="en-IN" smtClean="0"/>
              <a:t>12-05-2025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1960622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C4865A3A-7BA5-4655-88BE-4E0728119B88}" type="datetimeFigureOut">
              <a:rPr lang="en-IN" smtClean="0"/>
              <a:t>12-05-2025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2807269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4865A3A-7BA5-4655-88BE-4E0728119B88}" type="datetimeFigureOut">
              <a:rPr lang="en-IN" smtClean="0"/>
              <a:t>12-05-2025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3562229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4865A3A-7BA5-4655-88BE-4E0728119B88}" type="datetimeFigureOut">
              <a:rPr lang="en-IN" smtClean="0"/>
              <a:t>12-05-2025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1731788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4865A3A-7BA5-4655-88BE-4E0728119B88}" type="datetimeFigureOut">
              <a:rPr lang="en-IN" smtClean="0"/>
              <a:t>12-05-2025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4460122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C4865A3A-7BA5-4655-88BE-4E0728119B88}" type="datetimeFigureOut">
              <a:rPr lang="en-IN" smtClean="0"/>
              <a:t>12-05-2025</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5673248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4865A3A-7BA5-4655-88BE-4E0728119B88}" type="datetimeFigureOut">
              <a:rPr lang="en-IN" smtClean="0"/>
              <a:t>12-05-2025</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1297834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C4865A3A-7BA5-4655-88BE-4E0728119B88}" type="datetimeFigureOut">
              <a:rPr lang="en-IN" smtClean="0"/>
              <a:t>12-05-2025</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294171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865A3A-7BA5-4655-88BE-4E0728119B88}" type="datetimeFigureOut">
              <a:rPr lang="en-IN" smtClean="0"/>
              <a:t>12-05-2025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2C597A9-19E9-4A71-BF2E-9592DB12AAE5}" type="slidenum">
              <a:rPr lang="en-IN" smtClean="0"/>
              <a:t>‹#›</a:t>
            </a:fld>
            <a:endParaRPr lang="en-IN"/>
          </a:p>
        </p:txBody>
      </p:sp>
    </p:spTree>
    <p:extLst>
      <p:ext uri="{BB962C8B-B14F-4D97-AF65-F5344CB8AC3E}">
        <p14:creationId xmlns:p14="http://schemas.microsoft.com/office/powerpoint/2010/main" val="3251706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C4865A3A-7BA5-4655-88BE-4E0728119B88}" type="datetimeFigureOut">
              <a:rPr lang="en-IN" smtClean="0"/>
              <a:t>12-05-2025</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A2C597A9-19E9-4A71-BF2E-9592DB12AAE5}" type="slidenum">
              <a:rPr lang="en-IN" smtClean="0"/>
              <a:t>‹#›</a:t>
            </a:fld>
            <a:endParaRPr lang="en-IN"/>
          </a:p>
        </p:txBody>
      </p:sp>
    </p:spTree>
    <p:extLst>
      <p:ext uri="{BB962C8B-B14F-4D97-AF65-F5344CB8AC3E}">
        <p14:creationId xmlns:p14="http://schemas.microsoft.com/office/powerpoint/2010/main" val="153429807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59913"/>
            <a:ext cx="9482994" cy="3329581"/>
          </a:xfrm>
        </p:spPr>
        <p:txBody>
          <a:bodyPr/>
          <a:lstStyle/>
          <a:p>
            <a:pPr algn="ctr">
              <a:lnSpc>
                <a:spcPct val="150000"/>
              </a:lnSpc>
            </a:pPr>
            <a:r>
              <a:rPr lang="en-US" dirty="0" err="1" smtClean="0">
                <a:latin typeface="Century Gothic (Headings)"/>
                <a:cs typeface="Times New Roman" panose="02020603050405020304" pitchFamily="18" charset="0"/>
              </a:rPr>
              <a:t>KeyLogger</a:t>
            </a:r>
            <a:r>
              <a:rPr lang="en-US" dirty="0" smtClean="0">
                <a:latin typeface="Century Gothic (Headings)"/>
                <a:cs typeface="Times New Roman" panose="02020603050405020304" pitchFamily="18" charset="0"/>
              </a:rPr>
              <a:t> Detector</a:t>
            </a:r>
            <a:endParaRPr lang="en-IN" dirty="0">
              <a:latin typeface="Century Gothic (Headings)"/>
              <a:cs typeface="Times New Roman" panose="02020603050405020304" pitchFamily="18" charset="0"/>
            </a:endParaRPr>
          </a:p>
        </p:txBody>
      </p:sp>
      <p:sp>
        <p:nvSpPr>
          <p:cNvPr id="3" name="Subtitle 2"/>
          <p:cNvSpPr>
            <a:spLocks noGrp="1"/>
          </p:cNvSpPr>
          <p:nvPr>
            <p:ph type="subTitle" idx="1"/>
          </p:nvPr>
        </p:nvSpPr>
        <p:spPr>
          <a:xfrm>
            <a:off x="1154955" y="4777381"/>
            <a:ext cx="8825658" cy="1172658"/>
          </a:xfrm>
        </p:spPr>
        <p:txBody>
          <a:bodyPr>
            <a:normAutofit lnSpcReduction="10000"/>
          </a:bodyPr>
          <a:lstStyle/>
          <a:p>
            <a:r>
              <a:rPr lang="en-US" dirty="0" smtClean="0">
                <a:latin typeface="Century Gothic (Headings)"/>
                <a:cs typeface="Times New Roman" panose="02020603050405020304" pitchFamily="18" charset="0"/>
              </a:rPr>
              <a:t>By:- </a:t>
            </a:r>
            <a:r>
              <a:rPr lang="en-US" dirty="0" err="1" smtClean="0">
                <a:latin typeface="Century Gothic (Headings)"/>
                <a:cs typeface="Times New Roman" panose="02020603050405020304" pitchFamily="18" charset="0"/>
              </a:rPr>
              <a:t>Sakshi</a:t>
            </a:r>
            <a:r>
              <a:rPr lang="en-US" dirty="0" smtClean="0">
                <a:latin typeface="Century Gothic (Headings)"/>
                <a:cs typeface="Times New Roman" panose="02020603050405020304" pitchFamily="18" charset="0"/>
              </a:rPr>
              <a:t> </a:t>
            </a:r>
            <a:r>
              <a:rPr lang="en-US" dirty="0" err="1" smtClean="0">
                <a:latin typeface="Century Gothic (Headings)"/>
                <a:cs typeface="Times New Roman" panose="02020603050405020304" pitchFamily="18" charset="0"/>
              </a:rPr>
              <a:t>Jadhav</a:t>
            </a:r>
            <a:r>
              <a:rPr lang="en-US" dirty="0" smtClean="0">
                <a:latin typeface="Century Gothic (Headings)"/>
                <a:cs typeface="Times New Roman" panose="02020603050405020304" pitchFamily="18" charset="0"/>
              </a:rPr>
              <a:t> &amp; </a:t>
            </a:r>
            <a:r>
              <a:rPr lang="en-US" dirty="0" err="1" smtClean="0">
                <a:latin typeface="Century Gothic (Headings)"/>
                <a:cs typeface="Times New Roman" panose="02020603050405020304" pitchFamily="18" charset="0"/>
              </a:rPr>
              <a:t>sakshi</a:t>
            </a:r>
            <a:r>
              <a:rPr lang="en-US" dirty="0" smtClean="0">
                <a:latin typeface="Century Gothic (Headings)"/>
                <a:cs typeface="Times New Roman" panose="02020603050405020304" pitchFamily="18" charset="0"/>
              </a:rPr>
              <a:t> </a:t>
            </a:r>
            <a:r>
              <a:rPr lang="en-US" dirty="0" err="1" smtClean="0">
                <a:latin typeface="Century Gothic (Headings)"/>
                <a:cs typeface="Times New Roman" panose="02020603050405020304" pitchFamily="18" charset="0"/>
              </a:rPr>
              <a:t>Lanjekar</a:t>
            </a:r>
            <a:endParaRPr lang="en-US" dirty="0" smtClean="0">
              <a:latin typeface="Century Gothic (Headings)"/>
              <a:cs typeface="Times New Roman" panose="02020603050405020304" pitchFamily="18" charset="0"/>
            </a:endParaRPr>
          </a:p>
          <a:p>
            <a:r>
              <a:rPr lang="en-US" dirty="0">
                <a:latin typeface="Century Gothic (Headings)"/>
                <a:cs typeface="Times New Roman" panose="02020603050405020304" pitchFamily="18" charset="0"/>
              </a:rPr>
              <a:t>	</a:t>
            </a:r>
            <a:r>
              <a:rPr lang="en-US" dirty="0" smtClean="0">
                <a:latin typeface="Century Gothic (Headings)"/>
                <a:cs typeface="Times New Roman" panose="02020603050405020304" pitchFamily="18" charset="0"/>
              </a:rPr>
              <a:t>department of computer Science</a:t>
            </a:r>
          </a:p>
          <a:p>
            <a:r>
              <a:rPr lang="en-US" dirty="0">
                <a:latin typeface="Century Gothic (Headings)"/>
                <a:cs typeface="Times New Roman" panose="02020603050405020304" pitchFamily="18" charset="0"/>
              </a:rPr>
              <a:t>	</a:t>
            </a:r>
            <a:r>
              <a:rPr lang="en-US" dirty="0" err="1" smtClean="0">
                <a:latin typeface="Century Gothic (Headings)"/>
                <a:cs typeface="Times New Roman" panose="02020603050405020304" pitchFamily="18" charset="0"/>
              </a:rPr>
              <a:t>Mulund</a:t>
            </a:r>
            <a:r>
              <a:rPr lang="en-US" dirty="0" smtClean="0">
                <a:latin typeface="Century Gothic (Headings)"/>
                <a:cs typeface="Times New Roman" panose="02020603050405020304" pitchFamily="18" charset="0"/>
              </a:rPr>
              <a:t> college of commerce (autonomous</a:t>
            </a:r>
            <a:r>
              <a:rPr lang="en-US" dirty="0" smtClean="0">
                <a:latin typeface="Times New Roman" panose="02020603050405020304" pitchFamily="18" charset="0"/>
                <a:cs typeface="Times New Roman" panose="02020603050405020304" pitchFamily="18" charset="0"/>
              </a:rPr>
              <a:t>)</a:t>
            </a:r>
          </a:p>
          <a:p>
            <a:endParaRPr lang="en-US" dirty="0" smtClean="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2321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5063" y="422031"/>
            <a:ext cx="9404723" cy="1459353"/>
          </a:xfrm>
        </p:spPr>
        <p:txBody>
          <a:bodyPr/>
          <a:lstStyle/>
          <a:p>
            <a:pPr algn="ctr"/>
            <a:r>
              <a:rPr lang="en-US" b="1" dirty="0" smtClean="0"/>
              <a:t>Future Of </a:t>
            </a:r>
            <a:r>
              <a:rPr lang="en-US" b="1" dirty="0" err="1" smtClean="0"/>
              <a:t>Keylogger</a:t>
            </a:r>
            <a:r>
              <a:rPr lang="en-US" b="1" dirty="0" smtClean="0"/>
              <a:t> Detector</a:t>
            </a:r>
            <a:endParaRPr lang="en-IN" b="1" dirty="0"/>
          </a:p>
        </p:txBody>
      </p:sp>
      <p:sp>
        <p:nvSpPr>
          <p:cNvPr id="3" name="Content Placeholder 2"/>
          <p:cNvSpPr>
            <a:spLocks noGrp="1"/>
          </p:cNvSpPr>
          <p:nvPr>
            <p:ph idx="1"/>
          </p:nvPr>
        </p:nvSpPr>
        <p:spPr>
          <a:xfrm>
            <a:off x="1694155" y="2052918"/>
            <a:ext cx="8946541" cy="4195481"/>
          </a:xfrm>
        </p:spPr>
        <p:txBody>
          <a:bodyPr/>
          <a:lstStyle/>
          <a:p>
            <a:pPr marL="0" indent="0">
              <a:buNone/>
            </a:pPr>
            <a:r>
              <a:rPr lang="en-US" dirty="0" smtClean="0"/>
              <a:t>	The </a:t>
            </a:r>
            <a:r>
              <a:rPr lang="en-US" dirty="0"/>
              <a:t>future of </a:t>
            </a:r>
            <a:r>
              <a:rPr lang="en-US" dirty="0" err="1"/>
              <a:t>keylogger</a:t>
            </a:r>
            <a:r>
              <a:rPr lang="en-US" dirty="0"/>
              <a:t> detector tools looks bright because digital security is becoming more important every day. As more people work online, shop, and share personal data, the need to protect what they type will keep growing. These tools will become smarter, faster, and easier to use, using technologies like AI to detect new and hidden threats. They will also be more common in phones, laptops, and even in business systems. In short, </a:t>
            </a:r>
            <a:r>
              <a:rPr lang="en-US" dirty="0" err="1"/>
              <a:t>keylogger</a:t>
            </a:r>
            <a:r>
              <a:rPr lang="en-US" dirty="0"/>
              <a:t> detectors will be a basic part of everyday </a:t>
            </a:r>
            <a:r>
              <a:rPr lang="en-US" dirty="0" err="1"/>
              <a:t>cybersecurity</a:t>
            </a:r>
            <a:r>
              <a:rPr lang="en-US" dirty="0"/>
              <a:t> in the future.</a:t>
            </a:r>
            <a:endParaRPr lang="en-IN" dirty="0"/>
          </a:p>
        </p:txBody>
      </p:sp>
    </p:spTree>
    <p:extLst>
      <p:ext uri="{BB962C8B-B14F-4D97-AF65-F5344CB8AC3E}">
        <p14:creationId xmlns:p14="http://schemas.microsoft.com/office/powerpoint/2010/main" val="19314468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Conclusion</a:t>
            </a:r>
            <a:endParaRPr lang="en-IN" b="1" dirty="0"/>
          </a:p>
        </p:txBody>
      </p:sp>
      <p:sp>
        <p:nvSpPr>
          <p:cNvPr id="3" name="Content Placeholder 2"/>
          <p:cNvSpPr>
            <a:spLocks noGrp="1"/>
          </p:cNvSpPr>
          <p:nvPr>
            <p:ph idx="1"/>
          </p:nvPr>
        </p:nvSpPr>
        <p:spPr>
          <a:xfrm>
            <a:off x="1750426" y="1853248"/>
            <a:ext cx="8946541" cy="4195481"/>
          </a:xfrm>
        </p:spPr>
        <p:txBody>
          <a:bodyPr/>
          <a:lstStyle/>
          <a:p>
            <a:pPr marL="0" indent="0">
              <a:buNone/>
            </a:pPr>
            <a:r>
              <a:rPr lang="en-US" dirty="0"/>
              <a:t>		A </a:t>
            </a:r>
            <a:r>
              <a:rPr lang="en-US" dirty="0" err="1"/>
              <a:t>Keylogger</a:t>
            </a:r>
            <a:r>
              <a:rPr lang="en-US" dirty="0"/>
              <a:t> Detection Tool is essential for protecting your system from a common and dangerous form of </a:t>
            </a:r>
            <a:r>
              <a:rPr lang="en-US" dirty="0" err="1"/>
              <a:t>cyberattack</a:t>
            </a:r>
            <a:r>
              <a:rPr lang="en-US" dirty="0"/>
              <a:t>. It works by using a combination of behavioral analysis, memory scanning, file integrity checks, and network monitoring to detect and prevent </a:t>
            </a:r>
            <a:r>
              <a:rPr lang="en-US" dirty="0" err="1"/>
              <a:t>keylogging</a:t>
            </a:r>
            <a:r>
              <a:rPr lang="en-US" dirty="0"/>
              <a:t> activity. By using a combination of detection and prevention mechanisms, these tools help protect sensitive data and privacy from being stolen by attackers.</a:t>
            </a:r>
            <a:endParaRPr lang="en-IN" dirty="0"/>
          </a:p>
        </p:txBody>
      </p:sp>
    </p:spTree>
    <p:extLst>
      <p:ext uri="{BB962C8B-B14F-4D97-AF65-F5344CB8AC3E}">
        <p14:creationId xmlns:p14="http://schemas.microsoft.com/office/powerpoint/2010/main" val="28568647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84400" y="2703550"/>
            <a:ext cx="6795699" cy="1400530"/>
          </a:xfrm>
        </p:spPr>
        <p:txBody>
          <a:bodyPr/>
          <a:lstStyle/>
          <a:p>
            <a:r>
              <a:rPr lang="en-US" sz="7200" b="1" i="1" dirty="0" smtClean="0"/>
              <a:t>THANK YOU!!</a:t>
            </a:r>
            <a:endParaRPr lang="en-IN" sz="7200" b="1" i="1" dirty="0"/>
          </a:p>
        </p:txBody>
      </p:sp>
    </p:spTree>
    <p:extLst>
      <p:ext uri="{BB962C8B-B14F-4D97-AF65-F5344CB8AC3E}">
        <p14:creationId xmlns:p14="http://schemas.microsoft.com/office/powerpoint/2010/main" val="33790944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What’s </a:t>
            </a:r>
            <a:r>
              <a:rPr lang="en-US" b="1" dirty="0"/>
              <a:t>I</a:t>
            </a:r>
            <a:r>
              <a:rPr lang="en-US" b="1" dirty="0" smtClean="0"/>
              <a:t>n It For You?</a:t>
            </a:r>
            <a:endParaRPr lang="en-IN" b="1" dirty="0"/>
          </a:p>
        </p:txBody>
      </p:sp>
      <p:sp>
        <p:nvSpPr>
          <p:cNvPr id="3" name="Content Placeholder 2"/>
          <p:cNvSpPr>
            <a:spLocks noGrp="1"/>
          </p:cNvSpPr>
          <p:nvPr>
            <p:ph idx="1"/>
          </p:nvPr>
        </p:nvSpPr>
        <p:spPr/>
        <p:txBody>
          <a:bodyPr/>
          <a:lstStyle/>
          <a:p>
            <a:r>
              <a:rPr lang="en-US" b="1" dirty="0"/>
              <a:t>What Is A </a:t>
            </a:r>
            <a:r>
              <a:rPr lang="en-US" b="1" dirty="0" err="1"/>
              <a:t>KeyLogger</a:t>
            </a:r>
            <a:r>
              <a:rPr lang="en-US" b="1" dirty="0" smtClean="0"/>
              <a:t>?</a:t>
            </a:r>
          </a:p>
          <a:p>
            <a:r>
              <a:rPr lang="en-US" b="1" dirty="0">
                <a:latin typeface="Century Gothic (Headings)"/>
                <a:cs typeface="Times New Roman" panose="02020603050405020304" pitchFamily="18" charset="0"/>
              </a:rPr>
              <a:t>Types Of </a:t>
            </a:r>
            <a:r>
              <a:rPr lang="en-US" b="1" dirty="0" err="1" smtClean="0">
                <a:latin typeface="Century Gothic (Headings)"/>
                <a:cs typeface="Times New Roman" panose="02020603050405020304" pitchFamily="18" charset="0"/>
              </a:rPr>
              <a:t>KeyLoggers</a:t>
            </a:r>
            <a:endParaRPr lang="en-US" b="1" dirty="0" smtClean="0">
              <a:latin typeface="Century Gothic (Headings)"/>
              <a:cs typeface="Times New Roman" panose="02020603050405020304" pitchFamily="18" charset="0"/>
            </a:endParaRPr>
          </a:p>
          <a:p>
            <a:r>
              <a:rPr lang="en-IN" b="1" dirty="0"/>
              <a:t>Why Detecting </a:t>
            </a:r>
            <a:r>
              <a:rPr lang="en-IN" b="1" dirty="0" err="1"/>
              <a:t>Keylogger</a:t>
            </a:r>
            <a:r>
              <a:rPr lang="en-IN" b="1" dirty="0"/>
              <a:t> Is Important</a:t>
            </a:r>
            <a:r>
              <a:rPr lang="en-IN" b="1" dirty="0" smtClean="0"/>
              <a:t>?</a:t>
            </a:r>
          </a:p>
          <a:p>
            <a:r>
              <a:rPr lang="en-US" b="1" dirty="0"/>
              <a:t>How </a:t>
            </a:r>
            <a:r>
              <a:rPr lang="en-US" b="1" dirty="0" err="1"/>
              <a:t>KeyLogger</a:t>
            </a:r>
            <a:r>
              <a:rPr lang="en-US" b="1" dirty="0"/>
              <a:t> Detector Works</a:t>
            </a:r>
            <a:r>
              <a:rPr lang="en-US" b="1" dirty="0" smtClean="0"/>
              <a:t>?</a:t>
            </a:r>
          </a:p>
          <a:p>
            <a:r>
              <a:rPr lang="en-US" b="1" dirty="0"/>
              <a:t>Demo Video</a:t>
            </a:r>
          </a:p>
          <a:p>
            <a:r>
              <a:rPr lang="en-US" b="1" dirty="0"/>
              <a:t>Limitations</a:t>
            </a:r>
          </a:p>
          <a:p>
            <a:r>
              <a:rPr lang="en-US" b="1" dirty="0" smtClean="0"/>
              <a:t>Market </a:t>
            </a:r>
            <a:r>
              <a:rPr lang="en-US" b="1" dirty="0"/>
              <a:t>Demand Of </a:t>
            </a:r>
            <a:r>
              <a:rPr lang="en-US" b="1" dirty="0" err="1"/>
              <a:t>Keylogger</a:t>
            </a:r>
            <a:r>
              <a:rPr lang="en-US" b="1" dirty="0"/>
              <a:t> Detector </a:t>
            </a:r>
            <a:r>
              <a:rPr lang="en-US" b="1" dirty="0" smtClean="0"/>
              <a:t>Tools</a:t>
            </a:r>
          </a:p>
          <a:p>
            <a:r>
              <a:rPr lang="en-US" b="1" dirty="0" smtClean="0"/>
              <a:t>Future </a:t>
            </a:r>
            <a:r>
              <a:rPr lang="en-US" b="1" dirty="0"/>
              <a:t>Of </a:t>
            </a:r>
            <a:r>
              <a:rPr lang="en-US" b="1" dirty="0" err="1"/>
              <a:t>Keylogger</a:t>
            </a:r>
            <a:r>
              <a:rPr lang="en-US" b="1" dirty="0"/>
              <a:t> Detector</a:t>
            </a:r>
            <a:endParaRPr lang="en-IN" b="1" dirty="0"/>
          </a:p>
        </p:txBody>
      </p:sp>
    </p:spTree>
    <p:extLst>
      <p:ext uri="{BB962C8B-B14F-4D97-AF65-F5344CB8AC3E}">
        <p14:creationId xmlns:p14="http://schemas.microsoft.com/office/powerpoint/2010/main" val="38986163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What Is A </a:t>
            </a:r>
            <a:r>
              <a:rPr lang="en-US" b="1" dirty="0" err="1" smtClean="0"/>
              <a:t>KeyLogger</a:t>
            </a:r>
            <a:r>
              <a:rPr lang="en-US" b="1" dirty="0" smtClean="0"/>
              <a:t>?</a:t>
            </a:r>
            <a:endParaRPr lang="en-IN" b="1" dirty="0"/>
          </a:p>
        </p:txBody>
      </p:sp>
      <p:sp>
        <p:nvSpPr>
          <p:cNvPr id="3" name="Content Placeholder 2"/>
          <p:cNvSpPr>
            <a:spLocks noGrp="1"/>
          </p:cNvSpPr>
          <p:nvPr>
            <p:ph idx="1"/>
          </p:nvPr>
        </p:nvSpPr>
        <p:spPr/>
        <p:txBody>
          <a:bodyPr/>
          <a:lstStyle/>
          <a:p>
            <a:r>
              <a:rPr lang="en-US" dirty="0" smtClean="0"/>
              <a:t>A </a:t>
            </a:r>
            <a:r>
              <a:rPr lang="en-US" dirty="0" err="1" smtClean="0"/>
              <a:t>Keylogger</a:t>
            </a:r>
            <a:r>
              <a:rPr lang="en-US" dirty="0" smtClean="0"/>
              <a:t> is a program or tool designed to monitor and keep a tab on </a:t>
            </a:r>
            <a:r>
              <a:rPr lang="en-US" dirty="0"/>
              <a:t>the “keystrokes” made on a user's keyboard. This enables in compromising sensitive data </a:t>
            </a:r>
            <a:r>
              <a:rPr lang="en-US" dirty="0" smtClean="0"/>
              <a:t>like, </a:t>
            </a:r>
            <a:r>
              <a:rPr lang="en-US" dirty="0"/>
              <a:t>bank details, passwords etc</a:t>
            </a:r>
            <a:r>
              <a:rPr lang="en-US" dirty="0" smtClean="0"/>
              <a:t>.</a:t>
            </a:r>
          </a:p>
          <a:p>
            <a:endParaRPr lang="en-IN" dirty="0"/>
          </a:p>
        </p:txBody>
      </p:sp>
      <p:pic>
        <p:nvPicPr>
          <p:cNvPr id="5" name="Picture 4"/>
          <p:cNvPicPr>
            <a:picLocks noChangeAspect="1"/>
          </p:cNvPicPr>
          <p:nvPr/>
        </p:nvPicPr>
        <p:blipFill rotWithShape="1">
          <a:blip r:embed="rId2"/>
          <a:srcRect l="7106" t="51717" r="4653" b="13775"/>
          <a:stretch/>
        </p:blipFill>
        <p:spPr>
          <a:xfrm>
            <a:off x="515155" y="3543612"/>
            <a:ext cx="11306397" cy="2485846"/>
          </a:xfrm>
          <a:prstGeom prst="rect">
            <a:avLst/>
          </a:prstGeom>
        </p:spPr>
      </p:pic>
    </p:spTree>
    <p:extLst>
      <p:ext uri="{BB962C8B-B14F-4D97-AF65-F5344CB8AC3E}">
        <p14:creationId xmlns:p14="http://schemas.microsoft.com/office/powerpoint/2010/main" val="38093527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65597"/>
            <a:ext cx="9404723" cy="1400530"/>
          </a:xfrm>
        </p:spPr>
        <p:txBody>
          <a:bodyPr/>
          <a:lstStyle/>
          <a:p>
            <a:pPr algn="ctr"/>
            <a:r>
              <a:rPr lang="en-US" b="1" dirty="0" smtClean="0">
                <a:latin typeface="Century Gothic (Headings)"/>
                <a:cs typeface="Times New Roman" panose="02020603050405020304" pitchFamily="18" charset="0"/>
              </a:rPr>
              <a:t>Types Of </a:t>
            </a:r>
            <a:r>
              <a:rPr lang="en-US" b="1" dirty="0" err="1" smtClean="0">
                <a:latin typeface="Century Gothic (Headings)"/>
                <a:cs typeface="Times New Roman" panose="02020603050405020304" pitchFamily="18" charset="0"/>
              </a:rPr>
              <a:t>KeyLoggers</a:t>
            </a:r>
            <a:endParaRPr lang="en-IN" b="1" dirty="0">
              <a:latin typeface="Century Gothic (Headings)"/>
              <a:cs typeface="Times New Roman" panose="02020603050405020304" pitchFamily="18" charset="0"/>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32756827"/>
              </p:ext>
            </p:extLst>
          </p:nvPr>
        </p:nvGraphicFramePr>
        <p:xfrm>
          <a:off x="1561494" y="1866128"/>
          <a:ext cx="8946541" cy="43307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54441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9404723" cy="1400530"/>
          </a:xfrm>
        </p:spPr>
        <p:txBody>
          <a:bodyPr/>
          <a:lstStyle/>
          <a:p>
            <a:pPr algn="ctr"/>
            <a:r>
              <a:rPr lang="en-IN" b="1" dirty="0"/>
              <a:t>Why </a:t>
            </a:r>
            <a:r>
              <a:rPr lang="en-IN" b="1" dirty="0" smtClean="0"/>
              <a:t>Detecting </a:t>
            </a:r>
            <a:r>
              <a:rPr lang="en-IN" b="1" dirty="0" err="1" smtClean="0"/>
              <a:t>Keylogger</a:t>
            </a:r>
            <a:r>
              <a:rPr lang="en-IN" b="1" dirty="0" smtClean="0"/>
              <a:t> Is Important?</a:t>
            </a:r>
            <a:endParaRPr lang="en-IN" b="1"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885196646"/>
              </p:ext>
            </p:extLst>
          </p:nvPr>
        </p:nvGraphicFramePr>
        <p:xfrm>
          <a:off x="1440937" y="2064263"/>
          <a:ext cx="8946541" cy="43951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011574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7380" y="370690"/>
            <a:ext cx="9404723" cy="1400530"/>
          </a:xfrm>
        </p:spPr>
        <p:txBody>
          <a:bodyPr/>
          <a:lstStyle/>
          <a:p>
            <a:pPr algn="ctr"/>
            <a:r>
              <a:rPr lang="en-US" b="1" dirty="0" smtClean="0"/>
              <a:t>How </a:t>
            </a:r>
            <a:r>
              <a:rPr lang="en-US" b="1" dirty="0" err="1" smtClean="0"/>
              <a:t>KeyLogger</a:t>
            </a:r>
            <a:r>
              <a:rPr lang="en-US" b="1" dirty="0" smtClean="0"/>
              <a:t> Detector Works?</a:t>
            </a:r>
            <a:endParaRPr lang="en-IN" b="1"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28289" t="1111" r="19223"/>
          <a:stretch/>
        </p:blipFill>
        <p:spPr>
          <a:xfrm>
            <a:off x="3837167" y="1317210"/>
            <a:ext cx="4268796" cy="5170165"/>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Tree>
    <p:extLst>
      <p:ext uri="{BB962C8B-B14F-4D97-AF65-F5344CB8AC3E}">
        <p14:creationId xmlns:p14="http://schemas.microsoft.com/office/powerpoint/2010/main" val="9516238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Demo Video</a:t>
            </a:r>
            <a:endParaRPr lang="en-IN" b="1" dirty="0"/>
          </a:p>
        </p:txBody>
      </p:sp>
      <p:pic>
        <p:nvPicPr>
          <p:cNvPr id="5" name="demo1">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74398" y="1384384"/>
            <a:ext cx="8728701" cy="4889774"/>
          </a:xfrm>
        </p:spPr>
      </p:pic>
    </p:spTree>
    <p:extLst>
      <p:ext uri="{BB962C8B-B14F-4D97-AF65-F5344CB8AC3E}">
        <p14:creationId xmlns:p14="http://schemas.microsoft.com/office/powerpoint/2010/main" val="31728349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Limitations</a:t>
            </a:r>
            <a:endParaRPr lang="en-IN" b="1" dirty="0"/>
          </a:p>
        </p:txBody>
      </p:sp>
      <p:sp>
        <p:nvSpPr>
          <p:cNvPr id="3" name="Content Placeholder 2"/>
          <p:cNvSpPr>
            <a:spLocks noGrp="1"/>
          </p:cNvSpPr>
          <p:nvPr>
            <p:ph idx="1"/>
          </p:nvPr>
        </p:nvSpPr>
        <p:spPr>
          <a:xfrm>
            <a:off x="1567546" y="1853248"/>
            <a:ext cx="8946541" cy="4195481"/>
          </a:xfrm>
        </p:spPr>
        <p:txBody>
          <a:bodyPr/>
          <a:lstStyle/>
          <a:p>
            <a:pPr marL="457200" indent="-457200">
              <a:buFont typeface="+mj-lt"/>
              <a:buAutoNum type="arabicPeriod"/>
            </a:pPr>
            <a:r>
              <a:rPr lang="en-US" dirty="0" smtClean="0"/>
              <a:t>May </a:t>
            </a:r>
            <a:r>
              <a:rPr lang="en-US" dirty="0"/>
              <a:t>not detect advanced or hidden </a:t>
            </a:r>
            <a:r>
              <a:rPr lang="en-US" dirty="0" err="1"/>
              <a:t>keyloggers</a:t>
            </a:r>
            <a:r>
              <a:rPr lang="en-US" dirty="0" smtClean="0"/>
              <a:t>.</a:t>
            </a:r>
          </a:p>
          <a:p>
            <a:pPr marL="457200" indent="-457200">
              <a:buFont typeface="+mj-lt"/>
              <a:buAutoNum type="arabicPeriod"/>
            </a:pPr>
            <a:r>
              <a:rPr lang="en-US" dirty="0" smtClean="0"/>
              <a:t> Focused </a:t>
            </a:r>
            <a:r>
              <a:rPr lang="en-US" dirty="0"/>
              <a:t>mainly on simple </a:t>
            </a:r>
            <a:r>
              <a:rPr lang="en-US" dirty="0" err="1"/>
              <a:t>keylogger</a:t>
            </a:r>
            <a:r>
              <a:rPr lang="en-US" dirty="0"/>
              <a:t> </a:t>
            </a:r>
            <a:r>
              <a:rPr lang="en-US" dirty="0" smtClean="0"/>
              <a:t>types.</a:t>
            </a:r>
          </a:p>
          <a:p>
            <a:pPr marL="457200" indent="-457200">
              <a:buFont typeface="+mj-lt"/>
              <a:buAutoNum type="arabicPeriod"/>
            </a:pPr>
            <a:r>
              <a:rPr lang="en-US" dirty="0" smtClean="0"/>
              <a:t>Limited </a:t>
            </a:r>
            <a:r>
              <a:rPr lang="en-US" dirty="0"/>
              <a:t>to software </a:t>
            </a:r>
            <a:r>
              <a:rPr lang="en-US" dirty="0" err="1"/>
              <a:t>keyloggers</a:t>
            </a:r>
            <a:r>
              <a:rPr lang="en-US" dirty="0"/>
              <a:t>; hardware ones are harder to </a:t>
            </a:r>
            <a:r>
              <a:rPr lang="en-US" dirty="0" smtClean="0"/>
              <a:t>detect.</a:t>
            </a:r>
          </a:p>
          <a:p>
            <a:pPr marL="457200" indent="-457200">
              <a:buFont typeface="+mj-lt"/>
              <a:buAutoNum type="arabicPeriod"/>
            </a:pPr>
            <a:r>
              <a:rPr lang="en-US" dirty="0" smtClean="0"/>
              <a:t>Might </a:t>
            </a:r>
            <a:r>
              <a:rPr lang="en-US" dirty="0"/>
              <a:t>miss </a:t>
            </a:r>
            <a:r>
              <a:rPr lang="en-US" dirty="0" err="1"/>
              <a:t>keyloggers</a:t>
            </a:r>
            <a:r>
              <a:rPr lang="en-US" dirty="0"/>
              <a:t> that run in the background without obvious </a:t>
            </a:r>
            <a:r>
              <a:rPr lang="en-US" dirty="0" smtClean="0"/>
              <a:t>signs.</a:t>
            </a:r>
          </a:p>
          <a:p>
            <a:pPr marL="457200" indent="-457200">
              <a:buFont typeface="+mj-lt"/>
              <a:buAutoNum type="arabicPeriod"/>
            </a:pPr>
            <a:r>
              <a:rPr lang="en-US" dirty="0" smtClean="0"/>
              <a:t> </a:t>
            </a:r>
            <a:r>
              <a:rPr lang="en-US" dirty="0"/>
              <a:t>Needs regular updates to catch new </a:t>
            </a:r>
            <a:r>
              <a:rPr lang="en-US" dirty="0" err="1"/>
              <a:t>keylogging</a:t>
            </a:r>
            <a:r>
              <a:rPr lang="en-US" dirty="0"/>
              <a:t> techniques.</a:t>
            </a:r>
            <a:endParaRPr lang="en-IN" dirty="0"/>
          </a:p>
        </p:txBody>
      </p:sp>
    </p:spTree>
    <p:extLst>
      <p:ext uri="{BB962C8B-B14F-4D97-AF65-F5344CB8AC3E}">
        <p14:creationId xmlns:p14="http://schemas.microsoft.com/office/powerpoint/2010/main" val="20021177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463" y="652388"/>
            <a:ext cx="11957537" cy="1400530"/>
          </a:xfrm>
        </p:spPr>
        <p:txBody>
          <a:bodyPr/>
          <a:lstStyle/>
          <a:p>
            <a:r>
              <a:rPr lang="en-US" b="1" dirty="0" smtClean="0"/>
              <a:t>Market Demand Of </a:t>
            </a:r>
            <a:r>
              <a:rPr lang="en-US" b="1" dirty="0" err="1" smtClean="0"/>
              <a:t>Keylogger</a:t>
            </a:r>
            <a:r>
              <a:rPr lang="en-US" b="1" dirty="0" smtClean="0"/>
              <a:t> Detector Tools</a:t>
            </a:r>
            <a:endParaRPr lang="en-IN" b="1" dirty="0"/>
          </a:p>
        </p:txBody>
      </p:sp>
      <p:sp>
        <p:nvSpPr>
          <p:cNvPr id="3" name="Content Placeholder 2"/>
          <p:cNvSpPr>
            <a:spLocks noGrp="1"/>
          </p:cNvSpPr>
          <p:nvPr>
            <p:ph idx="1"/>
          </p:nvPr>
        </p:nvSpPr>
        <p:spPr>
          <a:xfrm>
            <a:off x="878229" y="1574617"/>
            <a:ext cx="10910497" cy="4530761"/>
          </a:xfrm>
        </p:spPr>
        <p:txBody>
          <a:bodyPr>
            <a:noAutofit/>
          </a:bodyPr>
          <a:lstStyle/>
          <a:p>
            <a:pPr marL="457200" indent="-457200">
              <a:buFont typeface="+mj-lt"/>
              <a:buAutoNum type="arabicPeriod"/>
            </a:pPr>
            <a:r>
              <a:rPr lang="en-US" sz="1900" b="1" dirty="0" smtClean="0"/>
              <a:t>More </a:t>
            </a:r>
            <a:r>
              <a:rPr lang="en-US" sz="1900" b="1" dirty="0"/>
              <a:t>cyber </a:t>
            </a:r>
            <a:r>
              <a:rPr lang="en-US" sz="1900" b="1" dirty="0" smtClean="0"/>
              <a:t>attacks</a:t>
            </a:r>
            <a:r>
              <a:rPr lang="en-US" sz="1900" dirty="0" smtClean="0"/>
              <a:t> </a:t>
            </a:r>
            <a:r>
              <a:rPr lang="en-US" sz="1900" dirty="0"/>
              <a:t>– As hacking and spying increase, more people and companies need protection from </a:t>
            </a:r>
            <a:r>
              <a:rPr lang="en-US" sz="1900" dirty="0" err="1" smtClean="0"/>
              <a:t>keyloggers</a:t>
            </a:r>
            <a:r>
              <a:rPr lang="en-US" sz="1900" dirty="0" smtClean="0"/>
              <a:t>.</a:t>
            </a:r>
          </a:p>
          <a:p>
            <a:pPr marL="457200" indent="-457200">
              <a:buFont typeface="+mj-lt"/>
              <a:buAutoNum type="arabicPeriod"/>
            </a:pPr>
            <a:r>
              <a:rPr lang="en-US" sz="1900" b="1" dirty="0" smtClean="0"/>
              <a:t>Online </a:t>
            </a:r>
            <a:r>
              <a:rPr lang="en-US" sz="1900" b="1" dirty="0"/>
              <a:t>banking and </a:t>
            </a:r>
            <a:r>
              <a:rPr lang="en-US" sz="1900" b="1" dirty="0" smtClean="0"/>
              <a:t>shopping</a:t>
            </a:r>
            <a:r>
              <a:rPr lang="en-US" sz="1900" dirty="0" smtClean="0"/>
              <a:t>– </a:t>
            </a:r>
            <a:r>
              <a:rPr lang="en-US" sz="1900" dirty="0"/>
              <a:t>People use passwords and credit cards online, so they want tools that keep their keystrokes </a:t>
            </a:r>
            <a:r>
              <a:rPr lang="en-US" sz="1900" dirty="0" smtClean="0"/>
              <a:t>safe.</a:t>
            </a:r>
          </a:p>
          <a:p>
            <a:pPr marL="457200" indent="-457200">
              <a:buFont typeface="+mj-lt"/>
              <a:buAutoNum type="arabicPeriod"/>
            </a:pPr>
            <a:r>
              <a:rPr lang="en-US" sz="1900" b="1" dirty="0" smtClean="0"/>
              <a:t>Work </a:t>
            </a:r>
            <a:r>
              <a:rPr lang="en-US" sz="1900" b="1" dirty="0"/>
              <a:t>from </a:t>
            </a:r>
            <a:r>
              <a:rPr lang="en-US" sz="1900" b="1" dirty="0" smtClean="0"/>
              <a:t>home</a:t>
            </a:r>
            <a:r>
              <a:rPr lang="en-US" sz="1900" dirty="0" smtClean="0"/>
              <a:t>– </a:t>
            </a:r>
            <a:r>
              <a:rPr lang="en-US" sz="1900" dirty="0"/>
              <a:t>Many employees use personal devices for work, so businesses want to protect them from </a:t>
            </a:r>
            <a:r>
              <a:rPr lang="en-US" sz="1900" dirty="0" err="1" smtClean="0"/>
              <a:t>keyloggers</a:t>
            </a:r>
            <a:r>
              <a:rPr lang="en-US" sz="1900" dirty="0" smtClean="0"/>
              <a:t>.</a:t>
            </a:r>
          </a:p>
          <a:p>
            <a:pPr marL="457200" indent="-457200">
              <a:buFont typeface="+mj-lt"/>
              <a:buAutoNum type="arabicPeriod"/>
            </a:pPr>
            <a:r>
              <a:rPr lang="en-US" sz="1900" b="1" dirty="0" smtClean="0"/>
              <a:t>Schools and students</a:t>
            </a:r>
            <a:r>
              <a:rPr lang="en-US" sz="1900" dirty="0" smtClean="0"/>
              <a:t>– Educational institutions need simple tools to teach and protect students from cyber threats.</a:t>
            </a:r>
          </a:p>
          <a:p>
            <a:pPr marL="457200" indent="-457200">
              <a:buFont typeface="+mj-lt"/>
              <a:buAutoNum type="arabicPeriod"/>
            </a:pPr>
            <a:r>
              <a:rPr lang="en-US" sz="1900" b="1" dirty="0" smtClean="0"/>
              <a:t>Growing awareness</a:t>
            </a:r>
            <a:r>
              <a:rPr lang="en-US" sz="1900" dirty="0" smtClean="0"/>
              <a:t>– More people are learning about digital safety, so they look for easy tools to secure their devices.</a:t>
            </a:r>
          </a:p>
          <a:p>
            <a:pPr marL="457200" indent="-457200">
              <a:buFont typeface="+mj-lt"/>
              <a:buAutoNum type="arabicPeriod"/>
            </a:pPr>
            <a:r>
              <a:rPr lang="en-US" sz="1900" b="1" dirty="0" smtClean="0"/>
              <a:t>Government </a:t>
            </a:r>
            <a:r>
              <a:rPr lang="en-US" sz="1900" b="1" dirty="0"/>
              <a:t>and </a:t>
            </a:r>
            <a:r>
              <a:rPr lang="en-US" sz="1900" b="1" dirty="0" smtClean="0"/>
              <a:t>businesses </a:t>
            </a:r>
            <a:r>
              <a:rPr lang="en-US" sz="1900" dirty="0"/>
              <a:t>– These groups want strong security, including tools that detect spying software like </a:t>
            </a:r>
            <a:r>
              <a:rPr lang="en-US" sz="1900" dirty="0" err="1" smtClean="0"/>
              <a:t>keyloggers</a:t>
            </a:r>
            <a:r>
              <a:rPr lang="en-US" sz="1900" dirty="0" smtClean="0"/>
              <a:t>.</a:t>
            </a:r>
          </a:p>
          <a:p>
            <a:pPr marL="457200" indent="-457200">
              <a:buFont typeface="+mj-lt"/>
              <a:buAutoNum type="arabicPeriod"/>
            </a:pPr>
            <a:r>
              <a:rPr lang="en-US" sz="1900" b="1" dirty="0" smtClean="0"/>
              <a:t>Mobile </a:t>
            </a:r>
            <a:r>
              <a:rPr lang="en-US" sz="1900" b="1" dirty="0"/>
              <a:t>and laptop </a:t>
            </a:r>
            <a:r>
              <a:rPr lang="en-US" sz="1900" b="1" dirty="0" smtClean="0"/>
              <a:t>use </a:t>
            </a:r>
            <a:r>
              <a:rPr lang="en-US" sz="1900" dirty="0"/>
              <a:t>– Since most people use smartphones and laptops daily, the demand for lightweight </a:t>
            </a:r>
            <a:r>
              <a:rPr lang="en-US" sz="1900" dirty="0" err="1"/>
              <a:t>keylogger</a:t>
            </a:r>
            <a:r>
              <a:rPr lang="en-US" sz="1900" dirty="0"/>
              <a:t> detectors is growing.</a:t>
            </a:r>
            <a:endParaRPr lang="en-IN" sz="1900" dirty="0"/>
          </a:p>
        </p:txBody>
      </p:sp>
    </p:spTree>
    <p:extLst>
      <p:ext uri="{BB962C8B-B14F-4D97-AF65-F5344CB8AC3E}">
        <p14:creationId xmlns:p14="http://schemas.microsoft.com/office/powerpoint/2010/main" val="158253137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85</TotalTime>
  <Words>375</Words>
  <Application>Microsoft Office PowerPoint</Application>
  <PresentationFormat>Widescreen</PresentationFormat>
  <Paragraphs>47</Paragraphs>
  <Slides>12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Century Gothic</vt:lpstr>
      <vt:lpstr>Century Gothic (Headings)</vt:lpstr>
      <vt:lpstr>Times New Roman</vt:lpstr>
      <vt:lpstr>Wingdings 3</vt:lpstr>
      <vt:lpstr>Ion</vt:lpstr>
      <vt:lpstr>KeyLogger Detector</vt:lpstr>
      <vt:lpstr>What’s In It For You?</vt:lpstr>
      <vt:lpstr>What Is A KeyLogger?</vt:lpstr>
      <vt:lpstr>Types Of KeyLoggers</vt:lpstr>
      <vt:lpstr>Why Detecting Keylogger Is Important?</vt:lpstr>
      <vt:lpstr>How KeyLogger Detector Works?</vt:lpstr>
      <vt:lpstr>Demo Video</vt:lpstr>
      <vt:lpstr>Limitations</vt:lpstr>
      <vt:lpstr>Market Demand Of Keylogger Detector Tools</vt:lpstr>
      <vt:lpstr>Future Of Keylogger Detector</vt:lpstr>
      <vt:lpstr>Conclusion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KeyLogger Detector</dc:title>
  <dc:creator>ADMIN</dc:creator>
  <cp:lastModifiedBy>ADMIN</cp:lastModifiedBy>
  <cp:revision>21</cp:revision>
  <dcterms:created xsi:type="dcterms:W3CDTF">2025-05-11T19:06:43Z</dcterms:created>
  <dcterms:modified xsi:type="dcterms:W3CDTF">2025-05-12T09:31:14Z</dcterms:modified>
</cp:coreProperties>
</file>

<file path=docProps/thumbnail.jpeg>
</file>